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tags/tag13.xml" ContentType="application/vnd.openxmlformats-officedocument.presentationml.tags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7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9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0.xml" ContentType="application/vnd.openxmlformats-officedocument.them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59" r:id="rId4"/>
    <p:sldMasterId id="2147484089" r:id="rId5"/>
    <p:sldMasterId id="2147484216" r:id="rId6"/>
    <p:sldMasterId id="2147484333" r:id="rId7"/>
    <p:sldMasterId id="2147484369" r:id="rId8"/>
    <p:sldMasterId id="2147484389" r:id="rId9"/>
    <p:sldMasterId id="2147484520" r:id="rId10"/>
    <p:sldMasterId id="2147484539" r:id="rId11"/>
    <p:sldMasterId id="2147484566" r:id="rId12"/>
    <p:sldMasterId id="2147484586" r:id="rId13"/>
    <p:sldMasterId id="2147484605" r:id="rId14"/>
  </p:sldMasterIdLst>
  <p:notesMasterIdLst>
    <p:notesMasterId r:id="rId21"/>
  </p:notesMasterIdLst>
  <p:sldIdLst>
    <p:sldId id="6692" r:id="rId15"/>
    <p:sldId id="265" r:id="rId16"/>
    <p:sldId id="2147374894" r:id="rId17"/>
    <p:sldId id="2147374708" r:id="rId18"/>
    <p:sldId id="2147374884" r:id="rId19"/>
    <p:sldId id="361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kobsson Mikael" initials="JM" lastIdx="4" clrIdx="0">
    <p:extLst>
      <p:ext uri="{19B8F6BF-5375-455C-9EA6-DF929625EA0E}">
        <p15:presenceInfo xmlns:p15="http://schemas.microsoft.com/office/powerpoint/2012/main" userId="S::mikael.jakobsson@scania.com::5a25cff1-ffe9-4691-af41-aff1ec501257" providerId="AD"/>
      </p:ext>
    </p:extLst>
  </p:cmAuthor>
  <p:cmAuthor id="2" name="Volden Anneli" initials="VA" lastIdx="46" clrIdx="1">
    <p:extLst>
      <p:ext uri="{19B8F6BF-5375-455C-9EA6-DF929625EA0E}">
        <p15:presenceInfo xmlns:p15="http://schemas.microsoft.com/office/powerpoint/2012/main" userId="S::anneli.volden@scania.com::183b5a01-d23b-4209-8ff5-8768a930c637" providerId="AD"/>
      </p:ext>
    </p:extLst>
  </p:cmAuthor>
  <p:cmAuthor id="3" name="Jobenius Maria" initials="JM" lastIdx="3" clrIdx="2">
    <p:extLst>
      <p:ext uri="{19B8F6BF-5375-455C-9EA6-DF929625EA0E}">
        <p15:presenceInfo xmlns:p15="http://schemas.microsoft.com/office/powerpoint/2012/main" userId="S::maria.jobenius@scania.com::4020fd26-2cd9-47d1-932c-44b3dbb45a0c" providerId="AD"/>
      </p:ext>
    </p:extLst>
  </p:cmAuthor>
  <p:cmAuthor id="4" name="Gezelius Moa" initials="GM" lastIdx="12" clrIdx="3">
    <p:extLst>
      <p:ext uri="{19B8F6BF-5375-455C-9EA6-DF929625EA0E}">
        <p15:presenceInfo xmlns:p15="http://schemas.microsoft.com/office/powerpoint/2012/main" userId="S::moa.gezelius@scania.com::e648075b-9fac-4b0b-826d-a3d86662d0e3" providerId="AD"/>
      </p:ext>
    </p:extLst>
  </p:cmAuthor>
  <p:cmAuthor id="5" name="Osbäck Lisa" initials="OL" lastIdx="3" clrIdx="4">
    <p:extLst>
      <p:ext uri="{19B8F6BF-5375-455C-9EA6-DF929625EA0E}">
        <p15:presenceInfo xmlns:p15="http://schemas.microsoft.com/office/powerpoint/2012/main" userId="S::lisa.osback@scania.com::ed4819e8-f1a6-454a-8ba6-77c75f0e0a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520C"/>
    <a:srgbClr val="E35205"/>
    <a:srgbClr val="386E44"/>
    <a:srgbClr val="438151"/>
    <a:srgbClr val="C8C9C7"/>
    <a:srgbClr val="53565A"/>
    <a:srgbClr val="2C5234"/>
    <a:srgbClr val="CC00CC"/>
    <a:srgbClr val="5A0650"/>
    <a:srgbClr val="402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173" autoAdjust="0"/>
  </p:normalViewPr>
  <p:slideViewPr>
    <p:cSldViewPr snapToGrid="0">
      <p:cViewPr varScale="1">
        <p:scale>
          <a:sx n="44" d="100"/>
          <a:sy n="44" d="100"/>
        </p:scale>
        <p:origin x="1500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0DC4E-6B08-46ED-8D08-6A521AB6AF46}" type="datetimeFigureOut">
              <a:rPr lang="sv-SE" smtClean="0"/>
              <a:t>2021-11-16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CCAAE-9961-4CE3-9C52-D0A1DBFF1B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113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043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0CCAAE-9961-4CE3-9C52-D0A1DBFF1B9A}" type="slidenum"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0434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910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0CCAAE-9961-4CE3-9C52-D0A1DBFF1B9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18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0CCAAE-9961-4CE3-9C52-D0A1DBFF1B9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98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CCAAE-9961-4CE3-9C52-D0A1DBFF1B9A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839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0CCAAE-9961-4CE3-9C52-D0A1DBFF1B9A}" type="slidenum">
              <a:rPr kumimoji="0" lang="sv-SE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91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5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9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135898"/>
            <a:ext cx="9137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Image</a:t>
            </a:r>
          </a:p>
        </p:txBody>
      </p:sp>
    </p:spTree>
    <p:extLst>
      <p:ext uri="{BB962C8B-B14F-4D97-AF65-F5344CB8AC3E}">
        <p14:creationId xmlns:p14="http://schemas.microsoft.com/office/powerpoint/2010/main" val="54565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9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73257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Content</a:t>
            </a:r>
          </a:p>
        </p:txBody>
      </p:sp>
      <p:pic>
        <p:nvPicPr>
          <p:cNvPr id="10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9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0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4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0" y="-135898"/>
            <a:ext cx="6123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Two Images</a:t>
            </a:r>
          </a:p>
        </p:txBody>
      </p:sp>
      <p:pic>
        <p:nvPicPr>
          <p:cNvPr id="12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70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0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3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4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35898"/>
            <a:ext cx="120545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Image</a:t>
            </a:r>
          </a:p>
        </p:txBody>
      </p:sp>
    </p:spTree>
    <p:extLst>
      <p:ext uri="{BB962C8B-B14F-4D97-AF65-F5344CB8AC3E}">
        <p14:creationId xmlns:p14="http://schemas.microsoft.com/office/powerpoint/2010/main" val="320125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3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-135898"/>
            <a:ext cx="7181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Image</a:t>
            </a:r>
          </a:p>
        </p:txBody>
      </p:sp>
    </p:spTree>
    <p:extLst>
      <p:ext uri="{BB962C8B-B14F-4D97-AF65-F5344CB8AC3E}">
        <p14:creationId xmlns:p14="http://schemas.microsoft.com/office/powerpoint/2010/main" val="289815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255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Blue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9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3997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Grey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5" name="ScaniaSymbolLar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3" y="1447796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79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9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135898"/>
            <a:ext cx="9137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Image</a:t>
            </a:r>
          </a:p>
        </p:txBody>
      </p:sp>
    </p:spTree>
    <p:extLst>
      <p:ext uri="{BB962C8B-B14F-4D97-AF65-F5344CB8AC3E}">
        <p14:creationId xmlns:p14="http://schemas.microsoft.com/office/powerpoint/2010/main" val="1360725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3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487230-BE50-4797-A0BE-47853FF6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F71929-E15D-4D22-AB8E-D0A17B92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0A0C93-7530-4D3B-AC82-7258A927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B4DABE6-E89A-4E0D-BC2F-C46D68EF6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6866CF9D-BC8E-4380-BE38-CEE95F095D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38" y="1975257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26679E60-ACCB-4EA9-B9E1-ACAAEBC653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5938" y="4149950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 6">
            <a:extLst>
              <a:ext uri="{FF2B5EF4-FFF2-40B4-BE49-F238E27FC236}">
                <a16:creationId xmlns:a16="http://schemas.microsoft.com/office/drawing/2014/main" id="{D70B4C91-5584-4FCD-AB56-8BC28CE2F9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1338" y="1975257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10" name="Platshållare för bild 6">
            <a:extLst>
              <a:ext uri="{FF2B5EF4-FFF2-40B4-BE49-F238E27FC236}">
                <a16:creationId xmlns:a16="http://schemas.microsoft.com/office/drawing/2014/main" id="{21EC0250-D66B-4FF9-8C7A-779044F5AF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51338" y="4149950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bild 6">
            <a:extLst>
              <a:ext uri="{FF2B5EF4-FFF2-40B4-BE49-F238E27FC236}">
                <a16:creationId xmlns:a16="http://schemas.microsoft.com/office/drawing/2014/main" id="{F6359B14-8C96-4D58-BAB1-7DA831B82FD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83563" y="1975257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5863773F-B208-4B69-89B8-5EDF8D5442A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3563" y="4149950"/>
            <a:ext cx="3492500" cy="1800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1932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863D8CD1-9A5E-453E-A1A4-2FDC4A8B58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27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tshållare för bild 8" descr="En bild som visar grön, sitter&#10;&#10;Automatiskt genererad beskrivning">
            <a:extLst>
              <a:ext uri="{FF2B5EF4-FFF2-40B4-BE49-F238E27FC236}">
                <a16:creationId xmlns:a16="http://schemas.microsoft.com/office/drawing/2014/main" id="{8816B37C-D57B-4FDE-8432-CA3D1B3159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167" t="13511" r="38781" b="527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D04B279C-9B9D-443C-A39F-255A7E52C922}"/>
              </a:ext>
            </a:extLst>
          </p:cNvPr>
          <p:cNvSpPr/>
          <p:nvPr userDrawn="1"/>
        </p:nvSpPr>
        <p:spPr>
          <a:xfrm rot="10800000">
            <a:off x="0" y="2039112"/>
            <a:ext cx="12192000" cy="4818888"/>
          </a:xfrm>
          <a:prstGeom prst="rect">
            <a:avLst/>
          </a:prstGeom>
          <a:gradFill>
            <a:gsLst>
              <a:gs pos="15000">
                <a:schemeClr val="accent6"/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00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73257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Content</a:t>
            </a:r>
          </a:p>
        </p:txBody>
      </p:sp>
      <p:pic>
        <p:nvPicPr>
          <p:cNvPr id="10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425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12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893E0BF-5EF4-4846-B1C0-E4B033DACA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C8C9C7"/>
          </a:solidFill>
        </p:spPr>
        <p:txBody>
          <a:bodyPr/>
          <a:lstStyle/>
          <a:p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25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28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E669CFD4-5776-4746-99E4-01CF7BF34D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38" y="108900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 7">
            <a:extLst>
              <a:ext uri="{FF2B5EF4-FFF2-40B4-BE49-F238E27FC236}">
                <a16:creationId xmlns:a16="http://schemas.microsoft.com/office/drawing/2014/main" id="{AED7944E-2261-498D-BEA5-49967DE6E6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5938" y="360995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01AF6BA9-09E6-430F-B48F-7FEE93B311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1338" y="108900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bild 7">
            <a:extLst>
              <a:ext uri="{FF2B5EF4-FFF2-40B4-BE49-F238E27FC236}">
                <a16:creationId xmlns:a16="http://schemas.microsoft.com/office/drawing/2014/main" id="{F5E26777-B175-4324-98AA-33BF46E8E9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51338" y="360995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2" name="Platshållare för bild 7">
            <a:extLst>
              <a:ext uri="{FF2B5EF4-FFF2-40B4-BE49-F238E27FC236}">
                <a16:creationId xmlns:a16="http://schemas.microsoft.com/office/drawing/2014/main" id="{FF79555F-4AF2-4C05-90BB-D5ED9765405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83563" y="108900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bild 7">
            <a:extLst>
              <a:ext uri="{FF2B5EF4-FFF2-40B4-BE49-F238E27FC236}">
                <a16:creationId xmlns:a16="http://schemas.microsoft.com/office/drawing/2014/main" id="{3060736F-C8C6-496E-B7B4-55569091499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3563" y="3609950"/>
            <a:ext cx="3492500" cy="2340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82922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97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0" y="-135898"/>
            <a:ext cx="6123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Two Images</a:t>
            </a:r>
          </a:p>
        </p:txBody>
      </p:sp>
      <p:pic>
        <p:nvPicPr>
          <p:cNvPr id="12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335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19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84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319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35898"/>
            <a:ext cx="120545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Image</a:t>
            </a:r>
          </a:p>
        </p:txBody>
      </p:sp>
    </p:spTree>
    <p:extLst>
      <p:ext uri="{BB962C8B-B14F-4D97-AF65-F5344CB8AC3E}">
        <p14:creationId xmlns:p14="http://schemas.microsoft.com/office/powerpoint/2010/main" val="25399876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2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59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-135898"/>
            <a:ext cx="7181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Image</a:t>
            </a:r>
          </a:p>
        </p:txBody>
      </p:sp>
    </p:spTree>
    <p:extLst>
      <p:ext uri="{BB962C8B-B14F-4D97-AF65-F5344CB8AC3E}">
        <p14:creationId xmlns:p14="http://schemas.microsoft.com/office/powerpoint/2010/main" val="4293866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255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Blue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9C19077B-52F0-47AD-9E7F-49EB6A45C05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908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3997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Grey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4402A11D-1934-4140-9293-DAE94A9DA4E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0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5" name="ScaniaSymbolLar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3" y="1447796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720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EB5DB0-0CA2-F44B-8BEF-1875FBE5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BBBCC2D-5E45-3F47-9408-BF9F41029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  <a:prstGeom prst="rect">
            <a:avLst/>
          </a:prstGeom>
        </p:spPr>
        <p:txBody>
          <a:bodyPr lIns="0"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3E049D9-746A-8E42-A7CF-3AD239B933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 sz="2000" b="1" i="0">
                <a:latin typeface="Scania Office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DADBE805-65DB-3946-BC31-C9D4D141FD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A35AC6DB-2747-6B49-9A6C-B4C0CC876C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E13B1-7FC8-0345-8E4D-29B53357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68485" cy="213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81BC5AC-0D07-964C-B6FE-5004998C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</p:spTree>
    <p:extLst>
      <p:ext uri="{BB962C8B-B14F-4D97-AF65-F5344CB8AC3E}">
        <p14:creationId xmlns:p14="http://schemas.microsoft.com/office/powerpoint/2010/main" val="2583467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BBC825B8-29F7-464F-8840-1E8DDDF2AF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50175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E4B5350-1898-6041-AFFA-239A53EEF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2A63F41A-5504-0A44-9A97-F2E1E6E0F5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D44FA19B-433A-1C41-8DE8-85CC42123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D128443C-AA67-8A49-B441-10EFA59D66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358024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8" name="ScaniaWordmark">
            <a:extLst>
              <a:ext uri="{FF2B5EF4-FFF2-40B4-BE49-F238E27FC236}">
                <a16:creationId xmlns:a16="http://schemas.microsoft.com/office/drawing/2014/main" id="{6CD53AA8-52CD-A440-AB13-7FD12180469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344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8D621329-1A08-6E4E-9F69-1D0F2D2052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1650" y="0"/>
            <a:ext cx="5340350" cy="6858000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SE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145A9EB0-7927-B04E-A77B-C2B167B251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F40850B0-EE46-534D-B13D-2EB306610C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311317E-0327-1F4B-9973-DDFE818C79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448B2A-D6E6-7348-ACA2-059EE981EC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78" y="194153"/>
            <a:ext cx="704986" cy="676406"/>
          </a:xfrm>
          <a:prstGeom prst="rect">
            <a:avLst/>
          </a:prstGeom>
        </p:spPr>
      </p:pic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DC5F16F-34A6-3340-B731-FEFF9A281F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701207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BBC825B8-29F7-464F-8840-1E8DDDF2AF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522447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939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hapter Divider -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615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E4B5350-1898-6041-AFFA-239A53EEF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2A63F41A-5504-0A44-9A97-F2E1E6E0F5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solidFill>
                  <a:schemeClr val="bg1"/>
                </a:solidFill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D44FA19B-433A-1C41-8DE8-85CC42123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D128443C-AA67-8A49-B441-10EFA59D66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>
                <a:solidFill>
                  <a:schemeClr val="bg1"/>
                </a:solidFill>
              </a:defRPr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67464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097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7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8635956-167C-E646-B779-9B24126BAF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8933" y="1443307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063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EB5DB0-0CA2-F44B-8BEF-1875FBE5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BBBCC2D-5E45-3F47-9408-BF9F41029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  <a:prstGeom prst="rect">
            <a:avLst/>
          </a:prstGeom>
        </p:spPr>
        <p:txBody>
          <a:bodyPr lIns="0"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3E049D9-746A-8E42-A7CF-3AD239B933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DADBE805-65DB-3946-BC31-C9D4D141FD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A35AC6DB-2747-6B49-9A6C-B4C0CC876C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E13B1-7FC8-0345-8E4D-29B53357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68485" cy="213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81BC5AC-0D07-964C-B6FE-5004998C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</p:spTree>
    <p:extLst>
      <p:ext uri="{BB962C8B-B14F-4D97-AF65-F5344CB8AC3E}">
        <p14:creationId xmlns:p14="http://schemas.microsoft.com/office/powerpoint/2010/main" val="40621370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E4B5350-1898-6041-AFFA-239A53EEF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2A63F41A-5504-0A44-9A97-F2E1E6E0F5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D44FA19B-433A-1C41-8DE8-85CC42123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D128443C-AA67-8A49-B441-10EFA59D66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077692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8" name="ScaniaWordmark">
            <a:extLst>
              <a:ext uri="{FF2B5EF4-FFF2-40B4-BE49-F238E27FC236}">
                <a16:creationId xmlns:a16="http://schemas.microsoft.com/office/drawing/2014/main" id="{6CD53AA8-52CD-A440-AB13-7FD12180469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620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8D621329-1A08-6E4E-9F69-1D0F2D2052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1650" y="0"/>
            <a:ext cx="5340350" cy="6858000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SE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145A9EB0-7927-B04E-A77B-C2B167B251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F40850B0-EE46-534D-B13D-2EB306610C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311317E-0327-1F4B-9973-DDFE818C79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448B2A-D6E6-7348-ACA2-059EE981EC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78" y="194153"/>
            <a:ext cx="704986" cy="676406"/>
          </a:xfrm>
          <a:prstGeom prst="rect">
            <a:avLst/>
          </a:prstGeom>
        </p:spPr>
      </p:pic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DC5F16F-34A6-3340-B731-FEFF9A281F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022553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BBC825B8-29F7-464F-8840-1E8DDDF2AF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980417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0906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hapter Divider -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434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E4B5350-1898-6041-AFFA-239A53EEF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2A63F41A-5504-0A44-9A97-F2E1E6E0F5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solidFill>
                  <a:schemeClr val="bg1"/>
                </a:solidFill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D44FA19B-433A-1C41-8DE8-85CC42123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D128443C-AA67-8A49-B441-10EFA59D66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>
                <a:solidFill>
                  <a:schemeClr val="bg1"/>
                </a:solidFill>
              </a:defRPr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981398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605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38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8635956-167C-E646-B779-9B24126BAF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8933" y="1443307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087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041E42"/>
              </a:buClr>
              <a:defRPr>
                <a:solidFill>
                  <a:srgbClr val="041E42"/>
                </a:solidFill>
              </a:defRPr>
            </a:lvl1pPr>
            <a:lvl2pPr>
              <a:buClr>
                <a:srgbClr val="041E42"/>
              </a:buClr>
              <a:defRPr>
                <a:solidFill>
                  <a:srgbClr val="041E42"/>
                </a:solidFill>
              </a:defRPr>
            </a:lvl2pPr>
            <a:lvl3pPr>
              <a:buClr>
                <a:srgbClr val="041E42"/>
              </a:buClr>
              <a:defRPr>
                <a:solidFill>
                  <a:srgbClr val="041E42"/>
                </a:solidFill>
              </a:defRPr>
            </a:lvl3pPr>
            <a:lvl4pPr>
              <a:buClr>
                <a:srgbClr val="041E42"/>
              </a:buClr>
              <a:defRPr>
                <a:solidFill>
                  <a:srgbClr val="041E42"/>
                </a:solidFill>
              </a:defRPr>
            </a:lvl4pPr>
            <a:lvl5pPr marL="1687512" indent="-428625">
              <a:buClr>
                <a:srgbClr val="041E42"/>
              </a:buClr>
              <a:defRPr>
                <a:solidFill>
                  <a:srgbClr val="041E42"/>
                </a:solidFill>
              </a:defRPr>
            </a:lvl5pPr>
          </a:lstStyle>
          <a:p>
            <a:r>
              <a:t>Click to add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67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1E42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1868" name="TextBox 8"/>
          <p:cNvSpPr txBox="1"/>
          <p:nvPr/>
        </p:nvSpPr>
        <p:spPr>
          <a:xfrm>
            <a:off x="0" y="-135899"/>
            <a:ext cx="90657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800" b="1">
                <a:solidFill>
                  <a:srgbClr val="041E42"/>
                </a:solidFill>
              </a:defRPr>
            </a:lvl1pPr>
          </a:lstStyle>
          <a:p>
            <a:r>
              <a:t>Title and Content</a:t>
            </a:r>
          </a:p>
        </p:txBody>
      </p:sp>
      <p:pic>
        <p:nvPicPr>
          <p:cNvPr id="1869" name="ScaniaSymbol" descr="ScaniaSymbol"/>
          <p:cNvPicPr>
            <a:picLocks noChangeAspect="1"/>
          </p:cNvPicPr>
          <p:nvPr/>
        </p:nvPicPr>
        <p:blipFill>
          <a:blip r:embed="rId2"/>
          <a:srcRect l="20689" t="22976" r="20094" b="23512"/>
          <a:stretch>
            <a:fillRect/>
          </a:stretch>
        </p:blipFill>
        <p:spPr>
          <a:xfrm>
            <a:off x="11391926" y="261968"/>
            <a:ext cx="595534" cy="538133"/>
          </a:xfrm>
          <a:prstGeom prst="rect">
            <a:avLst/>
          </a:prstGeom>
          <a:ln w="12700">
            <a:miter lim="400000"/>
          </a:ln>
        </p:spPr>
      </p:pic>
      <p:sp>
        <p:nvSpPr>
          <p:cNvPr id="18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45504" y="6440336"/>
            <a:ext cx="130557" cy="127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1E4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1639651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852470" y="-13896"/>
            <a:ext cx="74860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>
                <a:solidFill>
                  <a:schemeClr val="accent1"/>
                </a:solidFill>
              </a:rPr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417180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1350619" y="-13896"/>
            <a:ext cx="124675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Title Slide - Grey</a:t>
            </a:r>
          </a:p>
        </p:txBody>
      </p:sp>
      <p:sp>
        <p:nvSpPr>
          <p:cNvPr id="7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-1461611" y="-13896"/>
            <a:ext cx="13577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Title Slide - Image</a:t>
            </a:r>
          </a:p>
        </p:txBody>
      </p:sp>
      <p:sp>
        <p:nvSpPr>
          <p:cNvPr id="9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ScaniaSymbol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-1404801" y="-13896"/>
            <a:ext cx="130093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Title and Content</a:t>
            </a:r>
          </a:p>
        </p:txBody>
      </p:sp>
    </p:spTree>
    <p:extLst>
      <p:ext uri="{BB962C8B-B14F-4D97-AF65-F5344CB8AC3E}">
        <p14:creationId xmlns:p14="http://schemas.microsoft.com/office/powerpoint/2010/main" val="337075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-1189613" y="-13896"/>
            <a:ext cx="108574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Three Content</a:t>
            </a:r>
          </a:p>
        </p:txBody>
      </p:sp>
    </p:spTree>
    <p:extLst>
      <p:ext uri="{BB962C8B-B14F-4D97-AF65-F5344CB8AC3E}">
        <p14:creationId xmlns:p14="http://schemas.microsoft.com/office/powerpoint/2010/main" val="201015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-527060" y="-13896"/>
            <a:ext cx="42319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2951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9" name="TextBox 8"/>
          <p:cNvSpPr txBox="1"/>
          <p:nvPr userDrawn="1"/>
        </p:nvSpPr>
        <p:spPr>
          <a:xfrm>
            <a:off x="-916590" y="-13896"/>
            <a:ext cx="81272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One Image</a:t>
            </a:r>
          </a:p>
        </p:txBody>
      </p:sp>
    </p:spTree>
    <p:extLst>
      <p:ext uri="{BB962C8B-B14F-4D97-AF65-F5344CB8AC3E}">
        <p14:creationId xmlns:p14="http://schemas.microsoft.com/office/powerpoint/2010/main" val="397330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TextBox 11"/>
          <p:cNvSpPr txBox="1"/>
          <p:nvPr userDrawn="1"/>
        </p:nvSpPr>
        <p:spPr>
          <a:xfrm>
            <a:off x="-1011488" y="-13896"/>
            <a:ext cx="90762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Two Images</a:t>
            </a:r>
          </a:p>
        </p:txBody>
      </p:sp>
    </p:spTree>
    <p:extLst>
      <p:ext uri="{BB962C8B-B14F-4D97-AF65-F5344CB8AC3E}">
        <p14:creationId xmlns:p14="http://schemas.microsoft.com/office/powerpoint/2010/main" val="389282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6" name="TextBox 15"/>
          <p:cNvSpPr txBox="1"/>
          <p:nvPr userDrawn="1"/>
        </p:nvSpPr>
        <p:spPr>
          <a:xfrm>
            <a:off x="-1134214" y="-13896"/>
            <a:ext cx="103034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Three Images</a:t>
            </a:r>
          </a:p>
        </p:txBody>
      </p:sp>
    </p:spTree>
    <p:extLst>
      <p:ext uri="{BB962C8B-B14F-4D97-AF65-F5344CB8AC3E}">
        <p14:creationId xmlns:p14="http://schemas.microsoft.com/office/powerpoint/2010/main" val="45882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1770413" y="-13896"/>
            <a:ext cx="166654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Chapter Divider - Blue</a:t>
            </a:r>
          </a:p>
        </p:txBody>
      </p:sp>
    </p:spTree>
    <p:extLst>
      <p:ext uri="{BB962C8B-B14F-4D97-AF65-F5344CB8AC3E}">
        <p14:creationId xmlns:p14="http://schemas.microsoft.com/office/powerpoint/2010/main" val="98474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1789265" y="-13896"/>
            <a:ext cx="168539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Chapter Divider - Grey</a:t>
            </a:r>
          </a:p>
        </p:txBody>
      </p:sp>
    </p:spTree>
    <p:extLst>
      <p:ext uri="{BB962C8B-B14F-4D97-AF65-F5344CB8AC3E}">
        <p14:creationId xmlns:p14="http://schemas.microsoft.com/office/powerpoint/2010/main" val="312018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-1900257" y="-13896"/>
            <a:ext cx="17963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Chapter Divider - Image</a:t>
            </a:r>
          </a:p>
        </p:txBody>
      </p:sp>
      <p:pic>
        <p:nvPicPr>
          <p:cNvPr id="8" name="ScaniaSymbol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-1039444" y="-13896"/>
            <a:ext cx="93557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Quote - Blue</a:t>
            </a:r>
          </a:p>
        </p:txBody>
      </p:sp>
    </p:spTree>
    <p:extLst>
      <p:ext uri="{BB962C8B-B14F-4D97-AF65-F5344CB8AC3E}">
        <p14:creationId xmlns:p14="http://schemas.microsoft.com/office/powerpoint/2010/main" val="221177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-1058295" y="-13896"/>
            <a:ext cx="95442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Quote - Grey</a:t>
            </a:r>
          </a:p>
        </p:txBody>
      </p:sp>
    </p:spTree>
    <p:extLst>
      <p:ext uri="{BB962C8B-B14F-4D97-AF65-F5344CB8AC3E}">
        <p14:creationId xmlns:p14="http://schemas.microsoft.com/office/powerpoint/2010/main" val="376629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-1169287" y="-13896"/>
            <a:ext cx="106542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Quote - Image</a:t>
            </a:r>
          </a:p>
        </p:txBody>
      </p:sp>
      <p:pic>
        <p:nvPicPr>
          <p:cNvPr id="11" name="ScaniaSymbol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0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1338179" y="-13896"/>
            <a:ext cx="123431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Last Page - Blue</a:t>
            </a:r>
          </a:p>
        </p:txBody>
      </p:sp>
      <p:sp>
        <p:nvSpPr>
          <p:cNvPr id="6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6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1357031" y="-13896"/>
            <a:ext cx="125316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200" b="1">
                <a:solidFill>
                  <a:schemeClr val="accent1"/>
                </a:solidFill>
              </a:rPr>
              <a:t>Last Page - Grey</a:t>
            </a:r>
          </a:p>
        </p:txBody>
      </p:sp>
      <p:sp>
        <p:nvSpPr>
          <p:cNvPr id="6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8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E4B5350-1898-6041-AFFA-239A53EEF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2A63F41A-5504-0A44-9A97-F2E1E6E0F5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D44FA19B-433A-1C41-8DE8-85CC42123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D128443C-AA67-8A49-B441-10EFA59D66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545559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8" name="ScaniaWordmark">
            <a:extLst>
              <a:ext uri="{FF2B5EF4-FFF2-40B4-BE49-F238E27FC236}">
                <a16:creationId xmlns:a16="http://schemas.microsoft.com/office/drawing/2014/main" id="{6CD53AA8-52CD-A440-AB13-7FD12180469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927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8D621329-1A08-6E4E-9F69-1D0F2D2052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1650" y="0"/>
            <a:ext cx="5340350" cy="6858000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SE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145A9EB0-7927-B04E-A77B-C2B167B251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F40850B0-EE46-534D-B13D-2EB306610C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311317E-0327-1F4B-9973-DDFE818C79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448B2A-D6E6-7348-ACA2-059EE981EC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78" y="194153"/>
            <a:ext cx="704986" cy="676406"/>
          </a:xfrm>
          <a:prstGeom prst="rect">
            <a:avLst/>
          </a:prstGeom>
        </p:spPr>
      </p:pic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DC5F16F-34A6-3340-B731-FEFF9A281F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343194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BBC825B8-29F7-464F-8840-1E8DDDF2AF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667485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046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hapter Divider -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560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E4B5350-1898-6041-AFFA-239A53EEF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</p:spPr>
        <p:txBody>
          <a:bodyPr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2A63F41A-5504-0A44-9A97-F2E1E6E0F5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</p:spPr>
        <p:txBody>
          <a:bodyPr/>
          <a:lstStyle>
            <a:lvl1pPr marL="0">
              <a:lnSpc>
                <a:spcPct val="100000"/>
              </a:lnSpc>
              <a:buNone/>
              <a:defRPr sz="2000" b="1" i="0">
                <a:solidFill>
                  <a:schemeClr val="bg1"/>
                </a:solidFill>
                <a:latin typeface="Scania Office Bold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D44FA19B-433A-1C41-8DE8-85CC42123C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</p:spPr>
        <p:txBody>
          <a:bodyPr/>
          <a:lstStyle>
            <a:lvl1pPr marL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D128443C-AA67-8A49-B441-10EFA59D66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>
                <a:solidFill>
                  <a:schemeClr val="bg1"/>
                </a:solidFill>
              </a:defRPr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714612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168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717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8635956-167C-E646-B779-9B24126BAF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8933" y="1443307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5814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041E42"/>
              </a:buClr>
              <a:defRPr>
                <a:solidFill>
                  <a:srgbClr val="041E42"/>
                </a:solidFill>
              </a:defRPr>
            </a:lvl1pPr>
            <a:lvl2pPr>
              <a:buClr>
                <a:srgbClr val="041E42"/>
              </a:buClr>
              <a:defRPr>
                <a:solidFill>
                  <a:srgbClr val="041E42"/>
                </a:solidFill>
              </a:defRPr>
            </a:lvl2pPr>
            <a:lvl3pPr>
              <a:buClr>
                <a:srgbClr val="041E42"/>
              </a:buClr>
              <a:defRPr>
                <a:solidFill>
                  <a:srgbClr val="041E42"/>
                </a:solidFill>
              </a:defRPr>
            </a:lvl3pPr>
            <a:lvl4pPr>
              <a:buClr>
                <a:srgbClr val="041E42"/>
              </a:buClr>
              <a:defRPr>
                <a:solidFill>
                  <a:srgbClr val="041E42"/>
                </a:solidFill>
              </a:defRPr>
            </a:lvl4pPr>
            <a:lvl5pPr marL="1687512" indent="-428625">
              <a:buClr>
                <a:srgbClr val="041E42"/>
              </a:buClr>
              <a:defRPr>
                <a:solidFill>
                  <a:srgbClr val="041E42"/>
                </a:solidFill>
              </a:defRPr>
            </a:lvl5pPr>
          </a:lstStyle>
          <a:p>
            <a:r>
              <a:t>Click to add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67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1E42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1868" name="TextBox 8"/>
          <p:cNvSpPr txBox="1"/>
          <p:nvPr/>
        </p:nvSpPr>
        <p:spPr>
          <a:xfrm>
            <a:off x="0" y="-135899"/>
            <a:ext cx="90657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800" b="1">
                <a:solidFill>
                  <a:srgbClr val="041E42"/>
                </a:solidFill>
              </a:defRPr>
            </a:lvl1pPr>
          </a:lstStyle>
          <a:p>
            <a:r>
              <a:t>Title and Content</a:t>
            </a:r>
          </a:p>
        </p:txBody>
      </p:sp>
      <p:pic>
        <p:nvPicPr>
          <p:cNvPr id="1869" name="ScaniaSymbol" descr="ScaniaSymbol"/>
          <p:cNvPicPr>
            <a:picLocks noChangeAspect="1"/>
          </p:cNvPicPr>
          <p:nvPr/>
        </p:nvPicPr>
        <p:blipFill>
          <a:blip r:embed="rId2"/>
          <a:srcRect l="20689" t="22976" r="20094" b="23512"/>
          <a:stretch>
            <a:fillRect/>
          </a:stretch>
        </p:blipFill>
        <p:spPr>
          <a:xfrm>
            <a:off x="11391926" y="261968"/>
            <a:ext cx="595534" cy="538133"/>
          </a:xfrm>
          <a:prstGeom prst="rect">
            <a:avLst/>
          </a:prstGeom>
          <a:ln w="12700">
            <a:miter lim="400000"/>
          </a:ln>
        </p:spPr>
      </p:pic>
      <p:sp>
        <p:nvSpPr>
          <p:cNvPr id="18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45504" y="6440336"/>
            <a:ext cx="130557" cy="127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1E4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381595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caniaSymbol" descr="ScaniaSymbol"/>
          <p:cNvPicPr>
            <a:picLocks noChangeAspect="1"/>
          </p:cNvPicPr>
          <p:nvPr/>
        </p:nvPicPr>
        <p:blipFill>
          <a:blip r:embed="rId2"/>
          <a:srcRect l="20689" t="22976" r="20094" b="23512"/>
          <a:stretch>
            <a:fillRect/>
          </a:stretch>
        </p:blipFill>
        <p:spPr>
          <a:xfrm>
            <a:off x="11391926" y="261968"/>
            <a:ext cx="595534" cy="538133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2" name="TextBox 5"/>
          <p:cNvSpPr txBox="1"/>
          <p:nvPr/>
        </p:nvSpPr>
        <p:spPr>
          <a:xfrm>
            <a:off x="-557918" y="-13897"/>
            <a:ext cx="45405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r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674883838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2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5133"/>
      </p:ext>
    </p:extLst>
  </p:cSld>
  <p:clrMapOvr>
    <a:masterClrMapping/>
  </p:clrMapOvr>
  <p:hf hdr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28438"/>
      </p:ext>
    </p:extLst>
  </p:cSld>
  <p:clrMapOvr>
    <a:masterClrMapping/>
  </p:clrMapOvr>
  <p:hf hdr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9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135898"/>
            <a:ext cx="9137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Image</a:t>
            </a:r>
          </a:p>
        </p:txBody>
      </p:sp>
    </p:spTree>
    <p:extLst>
      <p:ext uri="{BB962C8B-B14F-4D97-AF65-F5344CB8AC3E}">
        <p14:creationId xmlns:p14="http://schemas.microsoft.com/office/powerpoint/2010/main" val="4291601580"/>
      </p:ext>
    </p:extLst>
  </p:cSld>
  <p:clrMapOvr>
    <a:masterClrMapping/>
  </p:clrMapOvr>
  <p:hf hdr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53864"/>
      </p:ext>
    </p:extLst>
  </p:cSld>
  <p:clrMapOvr>
    <a:masterClrMapping/>
  </p:clrMapOvr>
  <p:hf hdr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73257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Content</a:t>
            </a:r>
          </a:p>
        </p:txBody>
      </p:sp>
      <p:pic>
        <p:nvPicPr>
          <p:cNvPr id="10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73597"/>
      </p:ext>
    </p:extLst>
  </p:cSld>
  <p:clrMapOvr>
    <a:masterClrMapping/>
  </p:clrMapOvr>
  <p:hf hdr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28 June 2021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04451"/>
      </p:ext>
    </p:extLst>
  </p:cSld>
  <p:clrMapOvr>
    <a:masterClrMapping/>
  </p:clrMapOvr>
  <p:hf hdr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58364"/>
      </p:ext>
    </p:extLst>
  </p:cSld>
  <p:clrMapOvr>
    <a:masterClrMapping/>
  </p:clrMapOvr>
  <p:hf hdr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0" y="-135898"/>
            <a:ext cx="6123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Two Images</a:t>
            </a:r>
          </a:p>
        </p:txBody>
      </p:sp>
      <p:pic>
        <p:nvPicPr>
          <p:cNvPr id="12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19620"/>
      </p:ext>
    </p:extLst>
  </p:cSld>
  <p:clrMapOvr>
    <a:masterClrMapping/>
  </p:clrMapOvr>
  <p:hf hdr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493886"/>
      </p:ext>
    </p:extLst>
  </p:cSld>
  <p:clrMapOvr>
    <a:masterClrMapping/>
  </p:clrMapOvr>
  <p:hf hdr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15852"/>
      </p:ext>
    </p:extLst>
  </p:cSld>
  <p:clrMapOvr>
    <a:masterClrMapping/>
  </p:clrMapOvr>
  <p:hf hdr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38769"/>
      </p:ext>
    </p:extLst>
  </p:cSld>
  <p:clrMapOvr>
    <a:masterClrMapping/>
  </p:clrMapOvr>
  <p:hf hdr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35898"/>
            <a:ext cx="120545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Image</a:t>
            </a:r>
          </a:p>
        </p:txBody>
      </p:sp>
    </p:spTree>
    <p:extLst>
      <p:ext uri="{BB962C8B-B14F-4D97-AF65-F5344CB8AC3E}">
        <p14:creationId xmlns:p14="http://schemas.microsoft.com/office/powerpoint/2010/main" val="1057257587"/>
      </p:ext>
    </p:extLst>
  </p:cSld>
  <p:clrMapOvr>
    <a:masterClrMapping/>
  </p:clrMapOvr>
  <p:hf hdr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31130"/>
      </p:ext>
    </p:extLst>
  </p:cSld>
  <p:clrMapOvr>
    <a:masterClrMapping/>
  </p:clrMapOvr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13982"/>
      </p:ext>
    </p:extLst>
  </p:cSld>
  <p:clrMapOvr>
    <a:masterClrMapping/>
  </p:clrMapOvr>
  <p:hf hdr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-135898"/>
            <a:ext cx="7181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Image</a:t>
            </a:r>
          </a:p>
        </p:txBody>
      </p:sp>
    </p:spTree>
    <p:extLst>
      <p:ext uri="{BB962C8B-B14F-4D97-AF65-F5344CB8AC3E}">
        <p14:creationId xmlns:p14="http://schemas.microsoft.com/office/powerpoint/2010/main" val="737217805"/>
      </p:ext>
    </p:extLst>
  </p:cSld>
  <p:clrMapOvr>
    <a:masterClrMapping/>
  </p:clrMapOvr>
  <p:hf hdr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255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Blue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403042CA-62E7-4472-8EED-DD057BE5B88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54793"/>
      </p:ext>
    </p:extLst>
  </p:cSld>
  <p:clrMapOvr>
    <a:masterClrMapping/>
  </p:clrMapOvr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3997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Grey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9AF1D963-4D12-40B8-8C9C-B6D0BAE331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86251"/>
      </p:ext>
    </p:extLst>
  </p:cSld>
  <p:clrMapOvr>
    <a:masterClrMapping/>
  </p:clrMapOvr>
  <p:hf hd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5" name="ScaniaSymbolLar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3" y="1447796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427839"/>
      </p:ext>
    </p:extLst>
  </p:cSld>
  <p:clrMapOvr>
    <a:masterClrMapping/>
  </p:clrMapOvr>
  <p:hf hd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8766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6964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9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135898"/>
            <a:ext cx="9137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Image</a:t>
            </a:r>
          </a:p>
        </p:txBody>
      </p:sp>
    </p:spTree>
    <p:extLst>
      <p:ext uri="{BB962C8B-B14F-4D97-AF65-F5344CB8AC3E}">
        <p14:creationId xmlns:p14="http://schemas.microsoft.com/office/powerpoint/2010/main" val="418889801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936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487230-BE50-4797-A0BE-47853FF6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F71929-E15D-4D22-AB8E-D0A17B92C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0A0C93-7530-4D3B-AC82-7258A927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B4DABE6-E89A-4E0D-BC2F-C46D68EF6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6866CF9D-BC8E-4380-BE38-CEE95F095D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38" y="1975257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26679E60-ACCB-4EA9-B9E1-ACAAEBC653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5938" y="4149950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 6">
            <a:extLst>
              <a:ext uri="{FF2B5EF4-FFF2-40B4-BE49-F238E27FC236}">
                <a16:creationId xmlns:a16="http://schemas.microsoft.com/office/drawing/2014/main" id="{D70B4C91-5584-4FCD-AB56-8BC28CE2F9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1338" y="1975257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10" name="Platshållare för bild 6">
            <a:extLst>
              <a:ext uri="{FF2B5EF4-FFF2-40B4-BE49-F238E27FC236}">
                <a16:creationId xmlns:a16="http://schemas.microsoft.com/office/drawing/2014/main" id="{21EC0250-D66B-4FF9-8C7A-779044F5AF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51338" y="4149950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bild 6">
            <a:extLst>
              <a:ext uri="{FF2B5EF4-FFF2-40B4-BE49-F238E27FC236}">
                <a16:creationId xmlns:a16="http://schemas.microsoft.com/office/drawing/2014/main" id="{F6359B14-8C96-4D58-BAB1-7DA831B82FD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83563" y="1975257"/>
            <a:ext cx="3492500" cy="1800000"/>
          </a:xfrm>
        </p:spPr>
        <p:txBody>
          <a:bodyPr/>
          <a:lstStyle/>
          <a:p>
            <a:endParaRPr lang="sv-SE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5863773F-B208-4B69-89B8-5EDF8D5442A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3563" y="4149950"/>
            <a:ext cx="3492500" cy="1800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37629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863D8CD1-9A5E-453E-A1A4-2FDC4A8B58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358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tshållare för bild 8" descr="En bild som visar grön, sitter&#10;&#10;Automatiskt genererad beskrivning">
            <a:extLst>
              <a:ext uri="{FF2B5EF4-FFF2-40B4-BE49-F238E27FC236}">
                <a16:creationId xmlns:a16="http://schemas.microsoft.com/office/drawing/2014/main" id="{8816B37C-D57B-4FDE-8432-CA3D1B3159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167" t="13511" r="38781" b="527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D04B279C-9B9D-443C-A39F-255A7E52C922}"/>
              </a:ext>
            </a:extLst>
          </p:cNvPr>
          <p:cNvSpPr/>
          <p:nvPr userDrawn="1"/>
        </p:nvSpPr>
        <p:spPr>
          <a:xfrm rot="10800000">
            <a:off x="0" y="2039112"/>
            <a:ext cx="12192000" cy="4818888"/>
          </a:xfrm>
          <a:prstGeom prst="rect">
            <a:avLst/>
          </a:prstGeom>
          <a:gradFill>
            <a:gsLst>
              <a:gs pos="15000">
                <a:schemeClr val="accent6"/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>
                <a:solidFill>
                  <a:schemeClr val="bg1"/>
                </a:solidFill>
              </a:rPr>
              <a:t>October 2021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5585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73257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Content</a:t>
            </a:r>
          </a:p>
        </p:txBody>
      </p:sp>
      <p:pic>
        <p:nvPicPr>
          <p:cNvPr id="10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8766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928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893E0BF-5EF4-4846-B1C0-E4B033DACA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C8C9C7"/>
          </a:solidFill>
        </p:spPr>
        <p:txBody>
          <a:bodyPr/>
          <a:lstStyle/>
          <a:p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>
                <a:solidFill>
                  <a:schemeClr val="bg1"/>
                </a:solidFill>
              </a:rPr>
              <a:t>October 2021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271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0866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E669CFD4-5776-4746-99E4-01CF7BF34D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38" y="108900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 7">
            <a:extLst>
              <a:ext uri="{FF2B5EF4-FFF2-40B4-BE49-F238E27FC236}">
                <a16:creationId xmlns:a16="http://schemas.microsoft.com/office/drawing/2014/main" id="{AED7944E-2261-498D-BEA5-49967DE6E6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5938" y="360995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01AF6BA9-09E6-430F-B48F-7FEE93B311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1338" y="108900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bild 7">
            <a:extLst>
              <a:ext uri="{FF2B5EF4-FFF2-40B4-BE49-F238E27FC236}">
                <a16:creationId xmlns:a16="http://schemas.microsoft.com/office/drawing/2014/main" id="{F5E26777-B175-4324-98AA-33BF46E8E9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51338" y="360995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2" name="Platshållare för bild 7">
            <a:extLst>
              <a:ext uri="{FF2B5EF4-FFF2-40B4-BE49-F238E27FC236}">
                <a16:creationId xmlns:a16="http://schemas.microsoft.com/office/drawing/2014/main" id="{FF79555F-4AF2-4C05-90BB-D5ED9765405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83563" y="1089000"/>
            <a:ext cx="3492500" cy="2340000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bild 7">
            <a:extLst>
              <a:ext uri="{FF2B5EF4-FFF2-40B4-BE49-F238E27FC236}">
                <a16:creationId xmlns:a16="http://schemas.microsoft.com/office/drawing/2014/main" id="{3060736F-C8C6-496E-B7B4-55569091499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3563" y="3609950"/>
            <a:ext cx="3492500" cy="2340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46423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8825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0" y="-135898"/>
            <a:ext cx="6123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Two Images</a:t>
            </a:r>
          </a:p>
        </p:txBody>
      </p:sp>
      <p:pic>
        <p:nvPicPr>
          <p:cNvPr id="12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616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975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0974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715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35898"/>
            <a:ext cx="120545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Image</a:t>
            </a:r>
          </a:p>
        </p:txBody>
      </p:sp>
    </p:spTree>
    <p:extLst>
      <p:ext uri="{BB962C8B-B14F-4D97-AF65-F5344CB8AC3E}">
        <p14:creationId xmlns:p14="http://schemas.microsoft.com/office/powerpoint/2010/main" val="3733979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0604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2948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-135898"/>
            <a:ext cx="7181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Image</a:t>
            </a:r>
          </a:p>
        </p:txBody>
      </p:sp>
    </p:spTree>
    <p:extLst>
      <p:ext uri="{BB962C8B-B14F-4D97-AF65-F5344CB8AC3E}">
        <p14:creationId xmlns:p14="http://schemas.microsoft.com/office/powerpoint/2010/main" val="329393832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255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Blue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9C19077B-52F0-47AD-9E7F-49EB6A45C05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4044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3997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Grey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4402A11D-1934-4140-9293-DAE94A9DA4E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207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5" name="ScaniaSymbolLar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3" y="1447796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3026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EB5DB0-0CA2-F44B-8BEF-1875FBE5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BBBCC2D-5E45-3F47-9408-BF9F41029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  <a:prstGeom prst="rect">
            <a:avLst/>
          </a:prstGeom>
        </p:spPr>
        <p:txBody>
          <a:bodyPr lIns="0"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3E049D9-746A-8E42-A7CF-3AD239B933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 sz="2000" b="1" i="0">
                <a:latin typeface="Scania Office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DADBE805-65DB-3946-BC31-C9D4D141FD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A35AC6DB-2747-6B49-9A6C-B4C0CC876C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E13B1-7FC8-0345-8E4D-29B53357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68485" cy="213783"/>
          </a:xfrm>
          <a:prstGeom prst="rect">
            <a:avLst/>
          </a:prstGeom>
        </p:spPr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81BC5AC-0D07-964C-B6FE-5004998C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Info class internal CS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5833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October 2021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 class internal CS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BBC825B8-29F7-464F-8840-1E8DDDF2AF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</p:spPr>
        <p:txBody>
          <a:bodyPr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8191815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4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3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GB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Your name</a:t>
            </a:r>
          </a:p>
        </p:txBody>
      </p:sp>
      <p:sp>
        <p:nvSpPr>
          <p:cNvPr id="9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135898"/>
            <a:ext cx="9137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Title Slide - Image</a:t>
            </a:r>
          </a:p>
        </p:txBody>
      </p:sp>
    </p:spTree>
    <p:extLst>
      <p:ext uri="{BB962C8B-B14F-4D97-AF65-F5344CB8AC3E}">
        <p14:creationId xmlns:p14="http://schemas.microsoft.com/office/powerpoint/2010/main" val="58720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73257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Three Content</a:t>
            </a:r>
          </a:p>
        </p:txBody>
      </p:sp>
      <p:pic>
        <p:nvPicPr>
          <p:cNvPr id="10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7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2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2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-135898"/>
            <a:ext cx="6123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Two Images</a:t>
            </a:r>
          </a:p>
        </p:txBody>
      </p:sp>
      <p:pic>
        <p:nvPicPr>
          <p:cNvPr id="12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9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7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Images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2" y="1419288"/>
            <a:ext cx="3708000" cy="223200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265473" y="1419288"/>
            <a:ext cx="3672000" cy="223200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7982184" y="1419288"/>
            <a:ext cx="3708000" cy="223200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0FCC2CD8-4EA5-4B9E-B7BA-FD4E437D2FD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5937" y="3699422"/>
            <a:ext cx="3708000" cy="225000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D437B912-9A6E-4D39-BDF6-D03DFA0DC1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68648" y="3699422"/>
            <a:ext cx="3672000" cy="225000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6A36AD96-DC4B-401B-B71D-0B681D010AA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985359" y="3699422"/>
            <a:ext cx="3708000" cy="225000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en-GB"/>
              <a:t>Click to add picture or use an image from Scania Image Bank</a:t>
            </a:r>
          </a:p>
        </p:txBody>
      </p:sp>
    </p:spTree>
    <p:extLst>
      <p:ext uri="{BB962C8B-B14F-4D97-AF65-F5344CB8AC3E}">
        <p14:creationId xmlns:p14="http://schemas.microsoft.com/office/powerpoint/2010/main" val="146331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1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9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GB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35898"/>
            <a:ext cx="120545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Chapter Divider - Image</a:t>
            </a:r>
          </a:p>
        </p:txBody>
      </p:sp>
    </p:spTree>
    <p:extLst>
      <p:ext uri="{BB962C8B-B14F-4D97-AF65-F5344CB8AC3E}">
        <p14:creationId xmlns:p14="http://schemas.microsoft.com/office/powerpoint/2010/main" val="172855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“Click to add quote, lorem ipsum dolor sit amet, consectetur adipiscing elit. Morbi vulputate orci id purus elementum feugiat.”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2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“Click to add quote, lorem ipsum dolor sit amet, consectetur adipiscing elit. Morbi vulputate orci id purus elementum feugiat.”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1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“Click to add quote, lorem ipsum dolor sit amet, consectetur adipiscing elit. Morbi vulputate orci id purus elementum feugiat.”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source of quotation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-135898"/>
            <a:ext cx="7181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Quote - Image</a:t>
            </a:r>
          </a:p>
        </p:txBody>
      </p:sp>
    </p:spTree>
    <p:extLst>
      <p:ext uri="{BB962C8B-B14F-4D97-AF65-F5344CB8AC3E}">
        <p14:creationId xmlns:p14="http://schemas.microsoft.com/office/powerpoint/2010/main" val="5291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Company name, Title, Department, Phone number,</a:t>
            </a:r>
            <a:br>
              <a:rPr lang="en-GB"/>
            </a:br>
            <a:r>
              <a:rPr lang="en-GB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255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Last Page - Blue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93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GB"/>
              <a:t>Click to add Company name, Title, Department, Phone number,</a:t>
            </a:r>
            <a:br>
              <a:rPr lang="en-GB"/>
            </a:br>
            <a:r>
              <a:rPr lang="en-GB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3997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Last Page - Grey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/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28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4" name="ScaniaSymbolLarge">
            <a:extLst>
              <a:ext uri="{FF2B5EF4-FFF2-40B4-BE49-F238E27FC236}">
                <a16:creationId xmlns:a16="http://schemas.microsoft.com/office/drawing/2014/main" id="{51FFBF36-3FAD-48EA-A869-70BB99D6F3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3" y="1447796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6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6007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4473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9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-135898"/>
            <a:ext cx="9137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Image</a:t>
            </a:r>
          </a:p>
        </p:txBody>
      </p:sp>
    </p:spTree>
    <p:extLst>
      <p:ext uri="{BB962C8B-B14F-4D97-AF65-F5344CB8AC3E}">
        <p14:creationId xmlns:p14="http://schemas.microsoft.com/office/powerpoint/2010/main" val="43352000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-135898"/>
            <a:ext cx="87684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and Content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2498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48163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80389" y="1787096"/>
            <a:ext cx="3487103" cy="4162854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500"/>
              </a:spcBef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73257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Content</a:t>
            </a:r>
          </a:p>
        </p:txBody>
      </p:sp>
      <p:pic>
        <p:nvPicPr>
          <p:cNvPr id="10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3954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8890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7327900" cy="4176712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0" y="-135898"/>
            <a:ext cx="54502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One Image</a:t>
            </a:r>
          </a:p>
        </p:txBody>
      </p:sp>
      <p:pic>
        <p:nvPicPr>
          <p:cNvPr id="9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6541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1787096"/>
            <a:ext cx="3492501" cy="4160344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348163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8180386" y="1773239"/>
            <a:ext cx="3495675" cy="4176712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0" y="-135898"/>
            <a:ext cx="6123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Two Images</a:t>
            </a:r>
          </a:p>
        </p:txBody>
      </p:sp>
      <p:pic>
        <p:nvPicPr>
          <p:cNvPr id="12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2259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5937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12763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349748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346574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4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83559" y="4042611"/>
            <a:ext cx="3492501" cy="1907339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 hasCustomPrompt="1"/>
          </p:nvPr>
        </p:nvSpPr>
        <p:spPr>
          <a:xfrm>
            <a:off x="8180385" y="1773239"/>
            <a:ext cx="3495675" cy="1987490"/>
          </a:xfrm>
          <a:solidFill>
            <a:schemeClr val="accent3"/>
          </a:solidFill>
        </p:spPr>
        <p:txBody>
          <a:bodyPr lIns="360000" rIns="36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000"/>
            </a:lvl1pPr>
          </a:lstStyle>
          <a:p>
            <a:r>
              <a:rPr lang="sv-SE"/>
              <a:t>Click to add picture or use an </a:t>
            </a:r>
            <a:r>
              <a:rPr lang="en-US"/>
              <a:t>image from Scania Image Bank</a:t>
            </a:r>
            <a:endParaRPr lang="sv-SE"/>
          </a:p>
        </p:txBody>
      </p:sp>
      <p:sp>
        <p:nvSpPr>
          <p:cNvPr id="17" name="TextBox 16"/>
          <p:cNvSpPr txBox="1"/>
          <p:nvPr/>
        </p:nvSpPr>
        <p:spPr>
          <a:xfrm>
            <a:off x="0" y="-135898"/>
            <a:ext cx="69089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Three Images</a:t>
            </a:r>
          </a:p>
        </p:txBody>
      </p:sp>
      <p:pic>
        <p:nvPicPr>
          <p:cNvPr id="1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4808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8780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6644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Divider - Image">
    <p:bg>
      <p:bgPr>
        <a:solidFill>
          <a:srgbClr val="C8C9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/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-135898"/>
            <a:ext cx="120545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Image</a:t>
            </a:r>
          </a:p>
        </p:txBody>
      </p:sp>
    </p:spTree>
    <p:extLst>
      <p:ext uri="{BB962C8B-B14F-4D97-AF65-F5344CB8AC3E}">
        <p14:creationId xmlns:p14="http://schemas.microsoft.com/office/powerpoint/2010/main" val="318166382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 baseline="0">
                <a:solidFill>
                  <a:schemeClr val="bg1"/>
                </a:solidFill>
                <a:latin typeface="+mn-lt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315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Blue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5046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64601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Grey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4397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180000">
            <a:normAutofit/>
          </a:bodyPr>
          <a:lstStyle>
            <a:lvl1pPr marL="0" indent="0" algn="ct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Select the image Placeholder and use an image from Scania Image Bank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08438" y="1412875"/>
            <a:ext cx="4175124" cy="2547233"/>
          </a:xfrm>
        </p:spPr>
        <p:txBody>
          <a:bodyPr anchor="b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“Click to add quote,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.”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008438" y="4118235"/>
            <a:ext cx="4175124" cy="58439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source of quotation</a:t>
            </a:r>
          </a:p>
        </p:txBody>
      </p:sp>
      <p:pic>
        <p:nvPicPr>
          <p:cNvPr id="11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-135898"/>
            <a:ext cx="7181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Quote - Image</a:t>
            </a:r>
          </a:p>
        </p:txBody>
      </p:sp>
    </p:spTree>
    <p:extLst>
      <p:ext uri="{BB962C8B-B14F-4D97-AF65-F5344CB8AC3E}">
        <p14:creationId xmlns:p14="http://schemas.microsoft.com/office/powerpoint/2010/main" val="120474188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255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Blue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CBCC0785-E51D-4198-A778-0D844B55291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1090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43880"/>
            <a:ext cx="4175124" cy="586096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bg1"/>
                </a:solidFill>
                <a:latin typeface="Scania Office Bold" panose="00000800000000000000" pitchFamily="2" charset="0"/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your name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344932"/>
            <a:ext cx="4175124" cy="10496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268287" indent="0">
              <a:buNone/>
              <a:defRPr sz="1400"/>
            </a:lvl2pPr>
            <a:lvl3pPr marL="536575" indent="0">
              <a:buNone/>
              <a:defRPr sz="1400"/>
            </a:lvl3pPr>
            <a:lvl4pPr marL="893763" indent="0">
              <a:buNone/>
              <a:defRPr sz="1400"/>
            </a:lvl4pPr>
            <a:lvl5pPr marL="1258887" indent="0">
              <a:buNone/>
              <a:defRPr sz="1400"/>
            </a:lvl5pPr>
          </a:lstStyle>
          <a:p>
            <a:pPr lvl="0"/>
            <a:r>
              <a:rPr lang="en-US"/>
              <a:t>Click to add Company name, Title, Department, Phone number,</a:t>
            </a:r>
            <a:br>
              <a:rPr lang="en-US"/>
            </a:br>
            <a:r>
              <a:rPr lang="en-US"/>
              <a:t>E-mail address, Web address</a:t>
            </a:r>
          </a:p>
        </p:txBody>
      </p:sp>
      <p:sp>
        <p:nvSpPr>
          <p:cNvPr id="6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83997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 - Grey</a:t>
            </a:r>
          </a:p>
        </p:txBody>
      </p:sp>
      <p:pic>
        <p:nvPicPr>
          <p:cNvPr id="8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1" name="ScaniaWordmark">
            <a:extLst>
              <a:ext uri="{FF2B5EF4-FFF2-40B4-BE49-F238E27FC236}">
                <a16:creationId xmlns:a16="http://schemas.microsoft.com/office/drawing/2014/main" id="{6C6BB674-FF5D-4866-A536-B28B4C017BC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2125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Page/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5" name="ScaniaSymbolLar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3" y="1447796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876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50494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</a:t>
            </a:r>
          </a:p>
        </p:txBody>
      </p:sp>
      <p:pic>
        <p:nvPicPr>
          <p:cNvPr id="7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31903"/>
      </p:ext>
    </p:extLst>
  </p:cSld>
  <p:clrMapOvr>
    <a:masterClrMapping/>
  </p:clrMapOvr>
  <p:hf hdr="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2646947"/>
            <a:ext cx="10152062" cy="2310064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1412875"/>
            <a:ext cx="10152062" cy="107564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name</a:t>
            </a:r>
          </a:p>
        </p:txBody>
      </p:sp>
      <p:sp>
        <p:nvSpPr>
          <p:cNvPr id="7" name="ScaniaWordmark"/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-135898"/>
            <a:ext cx="84157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Title Slide - Grey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14524"/>
      </p:ext>
    </p:extLst>
  </p:cSld>
  <p:clrMapOvr>
    <a:masterClrMapping/>
  </p:clrMapOvr>
  <p:hf hdr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EB5DB0-0CA2-F44B-8BEF-1875FBE5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BBBCC2D-5E45-3F47-9408-BF9F41029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  <a:prstGeom prst="rect">
            <a:avLst/>
          </a:prstGeom>
        </p:spPr>
        <p:txBody>
          <a:bodyPr lIns="0"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3E049D9-746A-8E42-A7CF-3AD239B933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 sz="2000" b="1" i="0">
                <a:latin typeface="Scania Office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DADBE805-65DB-3946-BC31-C9D4D141FD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A35AC6DB-2747-6B49-9A6C-B4C0CC876C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E13B1-7FC8-0345-8E4D-29B53357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68485" cy="213783"/>
          </a:xfrm>
          <a:prstGeom prst="rect">
            <a:avLst/>
          </a:prstGeom>
        </p:spPr>
        <p:txBody>
          <a:bodyPr/>
          <a:lstStyle/>
          <a:p>
            <a:r>
              <a:rPr lang="sv-SE"/>
              <a:t>Date / </a:t>
            </a:r>
            <a:r>
              <a:rPr lang="sv-SE" err="1"/>
              <a:t>Month</a:t>
            </a:r>
            <a:r>
              <a:rPr lang="sv-SE"/>
              <a:t> / </a:t>
            </a:r>
            <a:r>
              <a:rPr lang="sv-SE" err="1"/>
              <a:t>Year</a:t>
            </a:r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81BC5AC-0D07-964C-B6FE-5004998C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77326"/>
      </p:ext>
    </p:extLst>
  </p:cSld>
  <p:clrMapOvr>
    <a:masterClrMapping/>
  </p:clrMapOvr>
  <p:hf hdr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EB5DB0-0CA2-F44B-8BEF-1875FBE5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BBBCC2D-5E45-3F47-9408-BF9F41029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1169811"/>
            <a:ext cx="5580062" cy="1646414"/>
          </a:xfrm>
          <a:prstGeom prst="rect">
            <a:avLst/>
          </a:prstGeom>
        </p:spPr>
        <p:txBody>
          <a:bodyPr lIns="0"/>
          <a:lstStyle>
            <a:lvl1pPr marL="0">
              <a:spcBef>
                <a:spcPts val="80"/>
              </a:spcBef>
              <a:spcAft>
                <a:spcPts val="80"/>
              </a:spcAft>
              <a:buFont typeface="Arial" panose="020B0604020202020204" pitchFamily="34" charset="0"/>
              <a:buNone/>
              <a:defRPr sz="3600">
                <a:latin typeface="+mj-lt"/>
              </a:defRPr>
            </a:lvl1pPr>
            <a:lvl2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2pPr>
            <a:lvl3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3pPr>
            <a:lvl4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4pPr>
            <a:lvl5pPr>
              <a:spcBef>
                <a:spcPts val="80"/>
              </a:spcBef>
              <a:spcAft>
                <a:spcPts val="80"/>
              </a:spcAft>
              <a:buNone/>
              <a:defRPr sz="3600">
                <a:latin typeface="+mj-lt"/>
              </a:defRPr>
            </a:lvl5pPr>
          </a:lstStyle>
          <a:p>
            <a:pPr lvl="0"/>
            <a:r>
              <a:rPr lang="en-GB"/>
              <a:t>Click to edit</a:t>
            </a:r>
            <a:br>
              <a:rPr lang="en-GB"/>
            </a:br>
            <a:r>
              <a:rPr lang="en-GB"/>
              <a:t>Master text</a:t>
            </a:r>
            <a:endParaRPr lang="en-SE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3E049D9-746A-8E42-A7CF-3AD239B933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5938" y="2478768"/>
            <a:ext cx="4835525" cy="292100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 sz="2000" b="1" i="0">
                <a:latin typeface="Scania Office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DADBE805-65DB-3946-BC31-C9D4D141FD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38" y="3040553"/>
            <a:ext cx="5578475" cy="2878137"/>
          </a:xfrm>
          <a:prstGeom prst="rect">
            <a:avLst/>
          </a:prstGeom>
        </p:spPr>
        <p:txBody>
          <a:bodyPr lIns="0"/>
          <a:lstStyle>
            <a:lvl1pPr marL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  <a:endParaRPr lang="en-SE"/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A35AC6DB-2747-6B49-9A6C-B4C0CC876C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23E13B1-7FC8-0345-8E4D-29B533575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68485" cy="213783"/>
          </a:xfrm>
          <a:prstGeom prst="rect">
            <a:avLst/>
          </a:prstGeom>
        </p:spPr>
        <p:txBody>
          <a:bodyPr/>
          <a:lstStyle/>
          <a:p>
            <a:r>
              <a:rPr lang="sv-SE"/>
              <a:t>Date / </a:t>
            </a:r>
            <a:r>
              <a:rPr lang="sv-SE" err="1"/>
              <a:t>Month</a:t>
            </a:r>
            <a:r>
              <a:rPr lang="sv-SE"/>
              <a:t> / </a:t>
            </a:r>
            <a:r>
              <a:rPr lang="sv-SE" err="1"/>
              <a:t>Year</a:t>
            </a:r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81BC5AC-0D07-964C-B6FE-5004998C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17" name="Picture Placeholder 19">
            <a:extLst>
              <a:ext uri="{FF2B5EF4-FFF2-40B4-BE49-F238E27FC236}">
                <a16:creationId xmlns:a16="http://schemas.microsoft.com/office/drawing/2014/main" id="{7508EBE3-7DF6-FC4A-AA5F-DFE3EB9408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1650" y="0"/>
            <a:ext cx="5340350" cy="6858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61425764"/>
      </p:ext>
    </p:extLst>
  </p:cSld>
  <p:clrMapOvr>
    <a:masterClrMapping/>
  </p:clrMapOvr>
  <p:hf hdr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9">
            <a:extLst>
              <a:ext uri="{FF2B5EF4-FFF2-40B4-BE49-F238E27FC236}">
                <a16:creationId xmlns:a16="http://schemas.microsoft.com/office/drawing/2014/main" id="{427915FE-E969-B342-A540-5AE0229B8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F70C5B2F-479D-5B45-87DD-CB295E4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68485" cy="213783"/>
          </a:xfrm>
          <a:prstGeom prst="rect">
            <a:avLst/>
          </a:prstGeom>
        </p:spPr>
        <p:txBody>
          <a:bodyPr/>
          <a:lstStyle/>
          <a:p>
            <a:r>
              <a:rPr lang="sv-SE"/>
              <a:t>Date / </a:t>
            </a:r>
            <a:r>
              <a:rPr lang="sv-SE" err="1"/>
              <a:t>Month</a:t>
            </a:r>
            <a:r>
              <a:rPr lang="sv-SE"/>
              <a:t> / </a:t>
            </a:r>
            <a:r>
              <a:rPr lang="sv-SE" err="1"/>
              <a:t>Year</a:t>
            </a:r>
            <a:endParaRPr lang="en-US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09F09400-441E-AB4B-B3A8-F50C6108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34" name="Text Placeholder 34">
            <a:extLst>
              <a:ext uri="{FF2B5EF4-FFF2-40B4-BE49-F238E27FC236}">
                <a16:creationId xmlns:a16="http://schemas.microsoft.com/office/drawing/2014/main" id="{C9B97D5A-A34C-684C-B2BF-115D93AE33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22592465"/>
      </p:ext>
    </p:extLst>
  </p:cSld>
  <p:clrMapOvr>
    <a:masterClrMapping/>
  </p:clrMapOvr>
  <p:hf hdr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5935" y="6396945"/>
            <a:ext cx="1197361" cy="213783"/>
          </a:xfrm>
          <a:prstGeom prst="rect">
            <a:avLst/>
          </a:prstGeom>
        </p:spPr>
        <p:txBody>
          <a:bodyPr/>
          <a:lstStyle/>
          <a:p>
            <a:r>
              <a:rPr lang="sv-SE"/>
              <a:t>Date / </a:t>
            </a:r>
            <a:r>
              <a:rPr lang="sv-SE" err="1"/>
              <a:t>Month</a:t>
            </a:r>
            <a:r>
              <a:rPr lang="sv-SE"/>
              <a:t> / </a:t>
            </a:r>
            <a:r>
              <a:rPr lang="sv-SE" err="1"/>
              <a:t>Year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6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09AD5D5-0AD9-DA49-85C8-C375F8AB6F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68300"/>
            <a:ext cx="1743075" cy="174625"/>
          </a:xfrm>
          <a:prstGeom prst="rect">
            <a:avLst/>
          </a:prstGeom>
        </p:spPr>
        <p:txBody>
          <a:bodyPr lIns="0"/>
          <a:lstStyle>
            <a:lvl1pPr>
              <a:buNone/>
              <a:defRPr sz="800"/>
            </a:lvl1pPr>
            <a:lvl2pPr>
              <a:buNone/>
              <a:defRPr sz="10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en-GB"/>
              <a:t>00 HEADER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3923363"/>
      </p:ext>
    </p:extLst>
  </p:cSld>
  <p:clrMapOvr>
    <a:masterClrMapping/>
  </p:clrMapOvr>
  <p:hf hdr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18896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Blue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95739"/>
      </p:ext>
    </p:extLst>
  </p:cSld>
  <p:clrMapOvr>
    <a:masterClrMapping/>
  </p:clrMapOvr>
  <p:hf hdr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Divider - Grey">
    <p:bg>
      <p:bgPr>
        <a:solidFill>
          <a:srgbClr val="535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5938" y="1120654"/>
            <a:ext cx="10152062" cy="2310064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5939" y="3485722"/>
            <a:ext cx="10152062" cy="10756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Scania Office Headline" panose="00000505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-135898"/>
            <a:ext cx="113332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Chapter Divider - Grey</a:t>
            </a:r>
          </a:p>
        </p:txBody>
      </p:sp>
      <p:pic>
        <p:nvPicPr>
          <p:cNvPr id="5" name="ScaniaSymbo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23880"/>
      </p:ext>
    </p:extLst>
  </p:cSld>
  <p:clrMapOvr>
    <a:masterClrMapping/>
  </p:clrMapOvr>
  <p:hf hdr="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ast Page/Chapter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35898"/>
            <a:ext cx="133530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Last Page/Chapter Divider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44E663BB-15EB-0E4E-BF7B-97BE57D80D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8933" y="1443307"/>
            <a:ext cx="6294133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56573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tags" Target="../tags/tag5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tags" Target="../tags/tag4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theme" Target="../theme/theme2.xml"/><Relationship Id="rId30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ags" Target="../tags/tag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10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ags" Target="../tags/tag12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1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tags" Target="../tags/tag13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tags" Target="../tags/tag16.xml"/><Relationship Id="rId2" Type="http://schemas.openxmlformats.org/officeDocument/2006/relationships/slideLayout" Target="../slideLayouts/slideLayout85.xml"/><Relationship Id="rId16" Type="http://schemas.openxmlformats.org/officeDocument/2006/relationships/tags" Target="../tags/tag1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tags" Target="../tags/tag14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tags" Target="../tags/tag18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tags" Target="../tags/tag17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theme" Target="../theme/theme7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tags" Target="../tags/tag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tags" Target="../tags/tag21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28" Type="http://schemas.openxmlformats.org/officeDocument/2006/relationships/tags" Target="../tags/tag20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theme" Target="../theme/theme8.xml"/><Relationship Id="rId30" Type="http://schemas.openxmlformats.org/officeDocument/2006/relationships/tags" Target="../tags/tag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3.xml"/><Relationship Id="rId21" Type="http://schemas.openxmlformats.org/officeDocument/2006/relationships/tags" Target="../tags/tag2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tags" Target="../tags/tag25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tags" Target="../tags/tag2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18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2.xml"/><Relationship Id="rId21" Type="http://schemas.openxmlformats.org/officeDocument/2006/relationships/tags" Target="../tags/tag27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20" Type="http://schemas.openxmlformats.org/officeDocument/2006/relationships/tags" Target="../tags/tag26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Relationship Id="rId22" Type="http://schemas.openxmlformats.org/officeDocument/2006/relationships/tags" Target="../tags/tag2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82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2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GB" sz="2400" err="1"/>
          </a:p>
        </p:txBody>
      </p:sp>
    </p:spTree>
    <p:extLst>
      <p:ext uri="{BB962C8B-B14F-4D97-AF65-F5344CB8AC3E}">
        <p14:creationId xmlns:p14="http://schemas.microsoft.com/office/powerpoint/2010/main" val="369252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  <p:sldLayoutId id="2147484073" r:id="rId14"/>
    <p:sldLayoutId id="2147484074" r:id="rId15"/>
    <p:sldLayoutId id="2147484075" r:id="rId16"/>
    <p:sldLayoutId id="2147484076" r:id="rId17"/>
    <p:sldLayoutId id="214748407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Scania Office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325">
          <p15:clr>
            <a:srgbClr val="F26B43"/>
          </p15:clr>
        </p15:guide>
        <p15:guide id="2" pos="7355">
          <p15:clr>
            <a:srgbClr val="F26B43"/>
          </p15:clr>
        </p15:guide>
        <p15:guide id="3" pos="2739">
          <p15:clr>
            <a:srgbClr val="F26B43"/>
          </p15:clr>
        </p15:guide>
        <p15:guide id="4" pos="5155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2525">
          <p15:clr>
            <a:srgbClr val="F26B43"/>
          </p15:clr>
        </p15:guide>
        <p15:guide id="8" pos="4941">
          <p15:clr>
            <a:srgbClr val="F26B43"/>
          </p15:clr>
        </p15:guide>
        <p15:guide id="9" orient="horz" pos="890">
          <p15:clr>
            <a:srgbClr val="F26B43"/>
          </p15:clr>
        </p15:guide>
        <p15:guide id="10" orient="horz" pos="2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>
            <a:extLst>
              <a:ext uri="{FF2B5EF4-FFF2-40B4-BE49-F238E27FC236}">
                <a16:creationId xmlns:a16="http://schemas.microsoft.com/office/drawing/2014/main" id="{2239FC95-A1CD-4BBB-869E-41483142C99F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>
            <a:extLst>
              <a:ext uri="{FF2B5EF4-FFF2-40B4-BE49-F238E27FC236}">
                <a16:creationId xmlns:a16="http://schemas.microsoft.com/office/drawing/2014/main" id="{B188F175-7655-46CE-BF28-EC53550079A6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</p:spTree>
    <p:extLst>
      <p:ext uri="{BB962C8B-B14F-4D97-AF65-F5344CB8AC3E}">
        <p14:creationId xmlns:p14="http://schemas.microsoft.com/office/powerpoint/2010/main" val="32681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05" r:id="rId16"/>
    <p:sldLayoutId id="2147484106" r:id="rId17"/>
    <p:sldLayoutId id="2147484107" r:id="rId18"/>
    <p:sldLayoutId id="2147484108" r:id="rId19"/>
    <p:sldLayoutId id="2147484109" r:id="rId20"/>
    <p:sldLayoutId id="2147484110" r:id="rId21"/>
    <p:sldLayoutId id="2147484111" r:id="rId22"/>
    <p:sldLayoutId id="2147484112" r:id="rId23"/>
    <p:sldLayoutId id="2147484113" r:id="rId24"/>
    <p:sldLayoutId id="2147484154" r:id="rId25"/>
    <p:sldLayoutId id="2147484207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 orient="horz" pos="2160">
          <p15:clr>
            <a:srgbClr val="F26B43"/>
          </p15:clr>
        </p15:guide>
        <p15:guide id="13" pos="325">
          <p15:clr>
            <a:srgbClr val="F26B43"/>
          </p15:clr>
        </p15:guide>
        <p15:guide id="14" pos="7355">
          <p15:clr>
            <a:srgbClr val="F26B43"/>
          </p15:clr>
        </p15:guide>
        <p15:guide id="15" pos="2739">
          <p15:clr>
            <a:srgbClr val="F26B43"/>
          </p15:clr>
        </p15:guide>
        <p15:guide id="16" pos="5155">
          <p15:clr>
            <a:srgbClr val="F26B43"/>
          </p15:clr>
        </p15:guide>
        <p15:guide id="17" orient="horz" pos="1117">
          <p15:clr>
            <a:srgbClr val="F26B43"/>
          </p15:clr>
        </p15:guide>
        <p15:guide id="18" orient="horz" pos="3748">
          <p15:clr>
            <a:srgbClr val="F26B43"/>
          </p15:clr>
        </p15:guide>
        <p15:guide id="19" pos="2525">
          <p15:clr>
            <a:srgbClr val="F26B43"/>
          </p15:clr>
        </p15:guide>
        <p15:guide id="20" pos="4941">
          <p15:clr>
            <a:srgbClr val="F26B43"/>
          </p15:clr>
        </p15:guide>
        <p15:guide id="21" orient="horz" pos="890">
          <p15:clr>
            <a:srgbClr val="F26B43"/>
          </p15:clr>
        </p15:guide>
        <p15:guide id="22" orient="horz" pos="2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13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GB" sz="2400" err="1"/>
          </a:p>
        </p:txBody>
      </p:sp>
    </p:spTree>
    <p:extLst>
      <p:ext uri="{BB962C8B-B14F-4D97-AF65-F5344CB8AC3E}">
        <p14:creationId xmlns:p14="http://schemas.microsoft.com/office/powerpoint/2010/main" val="71476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935">
          <p15:clr>
            <a:srgbClr val="F26B43"/>
          </p15:clr>
        </p15:guide>
        <p15:guide id="1" pos="324">
          <p15:clr>
            <a:srgbClr val="F26B43"/>
          </p15:clr>
        </p15:guide>
        <p15:guide id="2" pos="7355">
          <p15:clr>
            <a:srgbClr val="F26B43"/>
          </p15:clr>
        </p15:guide>
        <p15:guide id="3" pos="3371">
          <p15:clr>
            <a:srgbClr val="F26B43"/>
          </p15:clr>
        </p15:guide>
        <p15:guide id="4" pos="5734">
          <p15:clr>
            <a:srgbClr val="F26B43"/>
          </p15:clr>
        </p15:guide>
        <p15:guide id="5" orient="horz" pos="1073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2895">
          <p15:clr>
            <a:srgbClr val="F26B43"/>
          </p15:clr>
        </p15:guide>
        <p15:guide id="8" pos="5262">
          <p15:clr>
            <a:srgbClr val="F26B43"/>
          </p15:clr>
        </p15:guide>
        <p15:guide id="9" orient="horz" pos="970">
          <p15:clr>
            <a:srgbClr val="F26B43"/>
          </p15:clr>
        </p15:guide>
        <p15:guide id="10" orient="horz" pos="232">
          <p15:clr>
            <a:srgbClr val="F26B43"/>
          </p15:clr>
        </p15:guide>
        <p15:guide id="11" pos="115">
          <p15:clr>
            <a:srgbClr val="F26B43"/>
          </p15:clr>
        </p15:guide>
        <p15:guide id="12" pos="56">
          <p15:clr>
            <a:srgbClr val="F26B43"/>
          </p15:clr>
        </p15:guide>
        <p15:guide id="13" pos="531">
          <p15:clr>
            <a:srgbClr val="F26B43"/>
          </p15:clr>
        </p15:guide>
        <p15:guide id="14" pos="1003">
          <p15:clr>
            <a:srgbClr val="F26B43"/>
          </p15:clr>
        </p15:guide>
        <p15:guide id="15" pos="1479">
          <p15:clr>
            <a:srgbClr val="F26B43"/>
          </p15:clr>
        </p15:guide>
        <p15:guide id="16" pos="1951">
          <p15:clr>
            <a:srgbClr val="F26B43"/>
          </p15:clr>
        </p15:guide>
        <p15:guide id="17" pos="2423">
          <p15:clr>
            <a:srgbClr val="F26B43"/>
          </p15:clr>
        </p15:guide>
        <p15:guide id="18" pos="3839">
          <p15:clr>
            <a:srgbClr val="F26B43"/>
          </p15:clr>
        </p15:guide>
        <p15:guide id="19" pos="4316">
          <p15:clr>
            <a:srgbClr val="F26B43"/>
          </p15:clr>
        </p15:guide>
        <p15:guide id="20" pos="4786">
          <p15:clr>
            <a:srgbClr val="F26B43"/>
          </p15:clr>
        </p15:guide>
        <p15:guide id="21" pos="6206">
          <p15:clr>
            <a:srgbClr val="F26B43"/>
          </p15:clr>
        </p15:guide>
        <p15:guide id="22" pos="6678">
          <p15:clr>
            <a:srgbClr val="F26B43"/>
          </p15:clr>
        </p15:guide>
        <p15:guide id="23" pos="7154">
          <p15:clr>
            <a:srgbClr val="F26B43"/>
          </p15:clr>
        </p15:guide>
        <p15:guide id="24" pos="7565">
          <p15:clr>
            <a:srgbClr val="F26B43"/>
          </p15:clr>
        </p15:guide>
        <p15:guide id="25" pos="7625">
          <p15:clr>
            <a:srgbClr val="F26B43"/>
          </p15:clr>
        </p15:guide>
        <p15:guide id="26" orient="horz" pos="159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13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GB" sz="2400" err="1"/>
          </a:p>
        </p:txBody>
      </p:sp>
    </p:spTree>
    <p:extLst>
      <p:ext uri="{BB962C8B-B14F-4D97-AF65-F5344CB8AC3E}">
        <p14:creationId xmlns:p14="http://schemas.microsoft.com/office/powerpoint/2010/main" val="197728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  <p:sldLayoutId id="214748434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935">
          <p15:clr>
            <a:srgbClr val="F26B43"/>
          </p15:clr>
        </p15:guide>
        <p15:guide id="1" pos="324">
          <p15:clr>
            <a:srgbClr val="F26B43"/>
          </p15:clr>
        </p15:guide>
        <p15:guide id="2" pos="7355">
          <p15:clr>
            <a:srgbClr val="F26B43"/>
          </p15:clr>
        </p15:guide>
        <p15:guide id="3" pos="3371">
          <p15:clr>
            <a:srgbClr val="F26B43"/>
          </p15:clr>
        </p15:guide>
        <p15:guide id="4" pos="5734">
          <p15:clr>
            <a:srgbClr val="F26B43"/>
          </p15:clr>
        </p15:guide>
        <p15:guide id="5" orient="horz" pos="1073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2895">
          <p15:clr>
            <a:srgbClr val="F26B43"/>
          </p15:clr>
        </p15:guide>
        <p15:guide id="8" pos="5262">
          <p15:clr>
            <a:srgbClr val="F26B43"/>
          </p15:clr>
        </p15:guide>
        <p15:guide id="9" orient="horz" pos="970">
          <p15:clr>
            <a:srgbClr val="F26B43"/>
          </p15:clr>
        </p15:guide>
        <p15:guide id="10" orient="horz" pos="232">
          <p15:clr>
            <a:srgbClr val="F26B43"/>
          </p15:clr>
        </p15:guide>
        <p15:guide id="11" pos="115">
          <p15:clr>
            <a:srgbClr val="F26B43"/>
          </p15:clr>
        </p15:guide>
        <p15:guide id="12" pos="56">
          <p15:clr>
            <a:srgbClr val="F26B43"/>
          </p15:clr>
        </p15:guide>
        <p15:guide id="13" pos="531">
          <p15:clr>
            <a:srgbClr val="F26B43"/>
          </p15:clr>
        </p15:guide>
        <p15:guide id="14" pos="1003">
          <p15:clr>
            <a:srgbClr val="F26B43"/>
          </p15:clr>
        </p15:guide>
        <p15:guide id="15" pos="1479">
          <p15:clr>
            <a:srgbClr val="F26B43"/>
          </p15:clr>
        </p15:guide>
        <p15:guide id="16" pos="1951">
          <p15:clr>
            <a:srgbClr val="F26B43"/>
          </p15:clr>
        </p15:guide>
        <p15:guide id="17" pos="2423">
          <p15:clr>
            <a:srgbClr val="F26B43"/>
          </p15:clr>
        </p15:guide>
        <p15:guide id="18" pos="3839">
          <p15:clr>
            <a:srgbClr val="F26B43"/>
          </p15:clr>
        </p15:guide>
        <p15:guide id="19" pos="4316">
          <p15:clr>
            <a:srgbClr val="F26B43"/>
          </p15:clr>
        </p15:guide>
        <p15:guide id="20" pos="4786">
          <p15:clr>
            <a:srgbClr val="F26B43"/>
          </p15:clr>
        </p15:guide>
        <p15:guide id="21" pos="6206">
          <p15:clr>
            <a:srgbClr val="F26B43"/>
          </p15:clr>
        </p15:guide>
        <p15:guide id="22" pos="6678">
          <p15:clr>
            <a:srgbClr val="F26B43"/>
          </p15:clr>
        </p15:guide>
        <p15:guide id="23" pos="7154">
          <p15:clr>
            <a:srgbClr val="F26B43"/>
          </p15:clr>
        </p15:guide>
        <p15:guide id="24" pos="7565">
          <p15:clr>
            <a:srgbClr val="F26B43"/>
          </p15:clr>
        </p15:guide>
        <p15:guide id="25" pos="7625">
          <p15:clr>
            <a:srgbClr val="F26B43"/>
          </p15:clr>
        </p15:guide>
        <p15:guide id="26" orient="horz" pos="159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7" y="6396945"/>
            <a:ext cx="99982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9904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caniaSymbol"/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8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  <p:sldLayoutId id="2147484383" r:id="rId14"/>
    <p:sldLayoutId id="2147484384" r:id="rId15"/>
    <p:sldLayoutId id="2147484385" r:id="rId16"/>
    <p:sldLayoutId id="2147484386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Scania Office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704975" indent="-4460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pos="2739">
          <p15:clr>
            <a:srgbClr val="F26B43"/>
          </p15:clr>
        </p15:guide>
        <p15:guide id="5" pos="5155">
          <p15:clr>
            <a:srgbClr val="F26B43"/>
          </p15:clr>
        </p15:guide>
        <p15:guide id="6" orient="horz" pos="1117">
          <p15:clr>
            <a:srgbClr val="F26B43"/>
          </p15:clr>
        </p15:guide>
        <p15:guide id="7" orient="horz" pos="3748">
          <p15:clr>
            <a:srgbClr val="F26B43"/>
          </p15:clr>
        </p15:guide>
        <p15:guide id="8" pos="2525">
          <p15:clr>
            <a:srgbClr val="F26B43"/>
          </p15:clr>
        </p15:guide>
        <p15:guide id="9" pos="4941">
          <p15:clr>
            <a:srgbClr val="F26B43"/>
          </p15:clr>
        </p15:guide>
        <p15:guide id="10" orient="horz" pos="890">
          <p15:clr>
            <a:srgbClr val="F26B43"/>
          </p15:clr>
        </p15:guide>
        <p15:guide id="11" orient="horz" pos="23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GB"/>
              <a:t>Info class internal Department / Name / Subject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15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GB" sz="2400" err="1"/>
          </a:p>
        </p:txBody>
      </p:sp>
    </p:spTree>
    <p:extLst>
      <p:ext uri="{BB962C8B-B14F-4D97-AF65-F5344CB8AC3E}">
        <p14:creationId xmlns:p14="http://schemas.microsoft.com/office/powerpoint/2010/main" val="308249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  <p:sldLayoutId id="2147484403" r:id="rId12"/>
    <p:sldLayoutId id="214748440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935">
          <p15:clr>
            <a:srgbClr val="F26B43"/>
          </p15:clr>
        </p15:guide>
        <p15:guide id="1" pos="324">
          <p15:clr>
            <a:srgbClr val="F26B43"/>
          </p15:clr>
        </p15:guide>
        <p15:guide id="2" pos="7355">
          <p15:clr>
            <a:srgbClr val="F26B43"/>
          </p15:clr>
        </p15:guide>
        <p15:guide id="3" pos="3371">
          <p15:clr>
            <a:srgbClr val="F26B43"/>
          </p15:clr>
        </p15:guide>
        <p15:guide id="4" pos="5734">
          <p15:clr>
            <a:srgbClr val="F26B43"/>
          </p15:clr>
        </p15:guide>
        <p15:guide id="5" orient="horz" pos="1073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2895">
          <p15:clr>
            <a:srgbClr val="F26B43"/>
          </p15:clr>
        </p15:guide>
        <p15:guide id="8" pos="5262">
          <p15:clr>
            <a:srgbClr val="F26B43"/>
          </p15:clr>
        </p15:guide>
        <p15:guide id="9" orient="horz" pos="970">
          <p15:clr>
            <a:srgbClr val="F26B43"/>
          </p15:clr>
        </p15:guide>
        <p15:guide id="10" orient="horz" pos="232">
          <p15:clr>
            <a:srgbClr val="F26B43"/>
          </p15:clr>
        </p15:guide>
        <p15:guide id="11" pos="115">
          <p15:clr>
            <a:srgbClr val="F26B43"/>
          </p15:clr>
        </p15:guide>
        <p15:guide id="12" pos="56">
          <p15:clr>
            <a:srgbClr val="F26B43"/>
          </p15:clr>
        </p15:guide>
        <p15:guide id="13" pos="531">
          <p15:clr>
            <a:srgbClr val="F26B43"/>
          </p15:clr>
        </p15:guide>
        <p15:guide id="14" pos="1003">
          <p15:clr>
            <a:srgbClr val="F26B43"/>
          </p15:clr>
        </p15:guide>
        <p15:guide id="15" pos="1479">
          <p15:clr>
            <a:srgbClr val="F26B43"/>
          </p15:clr>
        </p15:guide>
        <p15:guide id="16" pos="1951">
          <p15:clr>
            <a:srgbClr val="F26B43"/>
          </p15:clr>
        </p15:guide>
        <p15:guide id="17" pos="2423">
          <p15:clr>
            <a:srgbClr val="F26B43"/>
          </p15:clr>
        </p15:guide>
        <p15:guide id="18" pos="3839">
          <p15:clr>
            <a:srgbClr val="F26B43"/>
          </p15:clr>
        </p15:guide>
        <p15:guide id="19" pos="4316">
          <p15:clr>
            <a:srgbClr val="F26B43"/>
          </p15:clr>
        </p15:guide>
        <p15:guide id="20" pos="4786">
          <p15:clr>
            <a:srgbClr val="F26B43"/>
          </p15:clr>
        </p15:guide>
        <p15:guide id="21" pos="6206">
          <p15:clr>
            <a:srgbClr val="F26B43"/>
          </p15:clr>
        </p15:guide>
        <p15:guide id="22" pos="6678">
          <p15:clr>
            <a:srgbClr val="F26B43"/>
          </p15:clr>
        </p15:guide>
        <p15:guide id="23" pos="7154">
          <p15:clr>
            <a:srgbClr val="F26B43"/>
          </p15:clr>
        </p15:guide>
        <p15:guide id="24" pos="7565">
          <p15:clr>
            <a:srgbClr val="F26B43"/>
          </p15:clr>
        </p15:guide>
        <p15:guide id="25" pos="7625">
          <p15:clr>
            <a:srgbClr val="F26B43"/>
          </p15:clr>
        </p15:guide>
        <p15:guide id="26" orient="horz" pos="159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sv-SE"/>
              <a:t>28 June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Department / Name / Subject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2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>
            <a:extLst>
              <a:ext uri="{FF2B5EF4-FFF2-40B4-BE49-F238E27FC236}">
                <a16:creationId xmlns:a16="http://schemas.microsoft.com/office/drawing/2014/main" id="{A85154C6-4528-4FD2-879C-EDBB0723A9F3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>
            <a:extLst>
              <a:ext uri="{FF2B5EF4-FFF2-40B4-BE49-F238E27FC236}">
                <a16:creationId xmlns:a16="http://schemas.microsoft.com/office/drawing/2014/main" id="{61110B19-D20D-4C5C-ADD2-DF758A5F3ACB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GB" sz="2400" err="1"/>
          </a:p>
        </p:txBody>
      </p:sp>
    </p:spTree>
    <p:extLst>
      <p:ext uri="{BB962C8B-B14F-4D97-AF65-F5344CB8AC3E}">
        <p14:creationId xmlns:p14="http://schemas.microsoft.com/office/powerpoint/2010/main" val="16672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1" r:id="rId1"/>
    <p:sldLayoutId id="2147484522" r:id="rId2"/>
    <p:sldLayoutId id="2147484523" r:id="rId3"/>
    <p:sldLayoutId id="2147484524" r:id="rId4"/>
    <p:sldLayoutId id="2147484525" r:id="rId5"/>
    <p:sldLayoutId id="2147484526" r:id="rId6"/>
    <p:sldLayoutId id="2147484527" r:id="rId7"/>
    <p:sldLayoutId id="2147484528" r:id="rId8"/>
    <p:sldLayoutId id="2147484529" r:id="rId9"/>
    <p:sldLayoutId id="2147484530" r:id="rId10"/>
    <p:sldLayoutId id="2147484531" r:id="rId11"/>
    <p:sldLayoutId id="2147484532" r:id="rId12"/>
    <p:sldLayoutId id="2147484533" r:id="rId13"/>
    <p:sldLayoutId id="2147484534" r:id="rId14"/>
    <p:sldLayoutId id="2147484535" r:id="rId15"/>
    <p:sldLayoutId id="2147484536" r:id="rId16"/>
    <p:sldLayoutId id="2147484537" r:id="rId17"/>
    <p:sldLayoutId id="2147484538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Scania Office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 orient="horz" pos="2160">
          <p15:clr>
            <a:srgbClr val="F26B43"/>
          </p15:clr>
        </p15:guide>
        <p15:guide id="13" pos="325">
          <p15:clr>
            <a:srgbClr val="F26B43"/>
          </p15:clr>
        </p15:guide>
        <p15:guide id="14" pos="7355">
          <p15:clr>
            <a:srgbClr val="F26B43"/>
          </p15:clr>
        </p15:guide>
        <p15:guide id="15" pos="2739">
          <p15:clr>
            <a:srgbClr val="F26B43"/>
          </p15:clr>
        </p15:guide>
        <p15:guide id="16" pos="5155">
          <p15:clr>
            <a:srgbClr val="F26B43"/>
          </p15:clr>
        </p15:guide>
        <p15:guide id="17" orient="horz" pos="1117">
          <p15:clr>
            <a:srgbClr val="F26B43"/>
          </p15:clr>
        </p15:guide>
        <p15:guide id="18" orient="horz" pos="3748">
          <p15:clr>
            <a:srgbClr val="F26B43"/>
          </p15:clr>
        </p15:guide>
        <p15:guide id="19" pos="2525">
          <p15:clr>
            <a:srgbClr val="F26B43"/>
          </p15:clr>
        </p15:guide>
        <p15:guide id="20" pos="4941">
          <p15:clr>
            <a:srgbClr val="F26B43"/>
          </p15:clr>
        </p15:guide>
        <p15:guide id="21" orient="horz" pos="890">
          <p15:clr>
            <a:srgbClr val="F26B43"/>
          </p15:clr>
        </p15:guide>
        <p15:guide id="22" orient="horz" pos="232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sv-SE"/>
              <a:t>October 2021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2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>
            <a:extLst>
              <a:ext uri="{FF2B5EF4-FFF2-40B4-BE49-F238E27FC236}">
                <a16:creationId xmlns:a16="http://schemas.microsoft.com/office/drawing/2014/main" id="{2239FC95-A1CD-4BBB-869E-41483142C99F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>
            <a:extLst>
              <a:ext uri="{FF2B5EF4-FFF2-40B4-BE49-F238E27FC236}">
                <a16:creationId xmlns:a16="http://schemas.microsoft.com/office/drawing/2014/main" id="{B188F175-7655-46CE-BF28-EC53550079A6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</p:spTree>
    <p:extLst>
      <p:ext uri="{BB962C8B-B14F-4D97-AF65-F5344CB8AC3E}">
        <p14:creationId xmlns:p14="http://schemas.microsoft.com/office/powerpoint/2010/main" val="120993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  <p:sldLayoutId id="2147484551" r:id="rId12"/>
    <p:sldLayoutId id="2147484552" r:id="rId13"/>
    <p:sldLayoutId id="2147484553" r:id="rId14"/>
    <p:sldLayoutId id="2147484554" r:id="rId15"/>
    <p:sldLayoutId id="2147484555" r:id="rId16"/>
    <p:sldLayoutId id="2147484556" r:id="rId17"/>
    <p:sldLayoutId id="2147484557" r:id="rId18"/>
    <p:sldLayoutId id="2147484558" r:id="rId19"/>
    <p:sldLayoutId id="2147484559" r:id="rId20"/>
    <p:sldLayoutId id="2147484560" r:id="rId21"/>
    <p:sldLayoutId id="2147484561" r:id="rId22"/>
    <p:sldLayoutId id="2147484562" r:id="rId23"/>
    <p:sldLayoutId id="2147484563" r:id="rId24"/>
    <p:sldLayoutId id="2147484564" r:id="rId25"/>
    <p:sldLayoutId id="2147484565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 orient="horz" pos="2160">
          <p15:clr>
            <a:srgbClr val="F26B43"/>
          </p15:clr>
        </p15:guide>
        <p15:guide id="13" pos="325">
          <p15:clr>
            <a:srgbClr val="F26B43"/>
          </p15:clr>
        </p15:guide>
        <p15:guide id="14" pos="7355">
          <p15:clr>
            <a:srgbClr val="F26B43"/>
          </p15:clr>
        </p15:guide>
        <p15:guide id="15" pos="2739">
          <p15:clr>
            <a:srgbClr val="F26B43"/>
          </p15:clr>
        </p15:guide>
        <p15:guide id="16" pos="5155">
          <p15:clr>
            <a:srgbClr val="F26B43"/>
          </p15:clr>
        </p15:guide>
        <p15:guide id="17" orient="horz" pos="1117">
          <p15:clr>
            <a:srgbClr val="F26B43"/>
          </p15:clr>
        </p15:guide>
        <p15:guide id="18" orient="horz" pos="3748">
          <p15:clr>
            <a:srgbClr val="F26B43"/>
          </p15:clr>
        </p15:guide>
        <p15:guide id="19" pos="2525">
          <p15:clr>
            <a:srgbClr val="F26B43"/>
          </p15:clr>
        </p15:guide>
        <p15:guide id="20" pos="4941">
          <p15:clr>
            <a:srgbClr val="F26B43"/>
          </p15:clr>
        </p15:guide>
        <p15:guide id="21" orient="horz" pos="890">
          <p15:clr>
            <a:srgbClr val="F26B43"/>
          </p15:clr>
        </p15:guide>
        <p15:guide id="22" orient="horz" pos="232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GB"/>
              <a:t>Klicka här för att ändra 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 level</a:t>
            </a:r>
          </a:p>
          <a:p>
            <a:pPr lvl="7"/>
            <a:r>
              <a:rPr lang="en-GB"/>
              <a:t>Eighth level</a:t>
            </a:r>
          </a:p>
          <a:p>
            <a:pPr lvl="8"/>
            <a:r>
              <a:rPr lang="en-GB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xxLanguageTextBox"/>
          <p:cNvSpPr/>
          <p:nvPr>
            <p:custDataLst>
              <p:tags r:id="rId21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xxLanguageTextBox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xxVersionTextBox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72346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7" r:id="rId1"/>
    <p:sldLayoutId id="2147484568" r:id="rId2"/>
    <p:sldLayoutId id="2147484569" r:id="rId3"/>
    <p:sldLayoutId id="2147484570" r:id="rId4"/>
    <p:sldLayoutId id="2147484571" r:id="rId5"/>
    <p:sldLayoutId id="2147484572" r:id="rId6"/>
    <p:sldLayoutId id="2147484573" r:id="rId7"/>
    <p:sldLayoutId id="2147484574" r:id="rId8"/>
    <p:sldLayoutId id="2147484575" r:id="rId9"/>
    <p:sldLayoutId id="2147484576" r:id="rId10"/>
    <p:sldLayoutId id="2147484577" r:id="rId11"/>
    <p:sldLayoutId id="2147484578" r:id="rId12"/>
    <p:sldLayoutId id="2147484579" r:id="rId13"/>
    <p:sldLayoutId id="2147484580" r:id="rId14"/>
    <p:sldLayoutId id="2147484581" r:id="rId15"/>
    <p:sldLayoutId id="2147484582" r:id="rId16"/>
    <p:sldLayoutId id="2147484583" r:id="rId17"/>
    <p:sldLayoutId id="2147484584" r:id="rId18"/>
    <p:sldLayoutId id="2147484585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Scania Office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325">
          <p15:clr>
            <a:srgbClr val="F26B43"/>
          </p15:clr>
        </p15:guide>
        <p15:guide id="2" pos="7355">
          <p15:clr>
            <a:srgbClr val="F26B43"/>
          </p15:clr>
        </p15:guide>
        <p15:guide id="3" pos="2739">
          <p15:clr>
            <a:srgbClr val="F26B43"/>
          </p15:clr>
        </p15:guide>
        <p15:guide id="4" pos="5155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2525">
          <p15:clr>
            <a:srgbClr val="F26B43"/>
          </p15:clr>
        </p15:guide>
        <p15:guide id="8" pos="4941">
          <p15:clr>
            <a:srgbClr val="F26B43"/>
          </p15:clr>
        </p15:guide>
        <p15:guide id="9" orient="horz" pos="890">
          <p15:clr>
            <a:srgbClr val="F26B43"/>
          </p15:clr>
        </p15:guide>
        <p15:guide id="10" orient="horz" pos="232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938" y="365125"/>
            <a:ext cx="10585556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1787096"/>
            <a:ext cx="11160124" cy="41628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04400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sv-SE"/>
              <a:t>19 September 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en-US"/>
              <a:t>Info class internal XL / Malin Ekelund, Ingrid Kroon/ HR Complience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9226" y="6396945"/>
            <a:ext cx="506835" cy="2137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0183C6E6-4335-4428-AB21-BBACF8148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xxLanguageTextBox"/>
          <p:cNvSpPr/>
          <p:nvPr>
            <p:custDataLst>
              <p:tags r:id="rId2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xxLanguageTextBox">
            <a:extLst>
              <a:ext uri="{FF2B5EF4-FFF2-40B4-BE49-F238E27FC236}">
                <a16:creationId xmlns:a16="http://schemas.microsoft.com/office/drawing/2014/main" id="{6C11D8DD-B4F8-4A10-9C69-AF01983767AF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xxVersionTextBox">
            <a:extLst>
              <a:ext uri="{FF2B5EF4-FFF2-40B4-BE49-F238E27FC236}">
                <a16:creationId xmlns:a16="http://schemas.microsoft.com/office/drawing/2014/main" id="{471B0A4C-3F06-4BDC-92B2-AA1CE3E3428F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</p:spTree>
    <p:extLst>
      <p:ext uri="{BB962C8B-B14F-4D97-AF65-F5344CB8AC3E}">
        <p14:creationId xmlns:p14="http://schemas.microsoft.com/office/powerpoint/2010/main" val="274070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7" r:id="rId1"/>
    <p:sldLayoutId id="2147484588" r:id="rId2"/>
    <p:sldLayoutId id="2147484589" r:id="rId3"/>
    <p:sldLayoutId id="2147484590" r:id="rId4"/>
    <p:sldLayoutId id="2147484591" r:id="rId5"/>
    <p:sldLayoutId id="2147484592" r:id="rId6"/>
    <p:sldLayoutId id="2147484593" r:id="rId7"/>
    <p:sldLayoutId id="2147484594" r:id="rId8"/>
    <p:sldLayoutId id="2147484595" r:id="rId9"/>
    <p:sldLayoutId id="2147484596" r:id="rId10"/>
    <p:sldLayoutId id="2147484597" r:id="rId11"/>
    <p:sldLayoutId id="2147484598" r:id="rId12"/>
    <p:sldLayoutId id="2147484599" r:id="rId13"/>
    <p:sldLayoutId id="2147484600" r:id="rId14"/>
    <p:sldLayoutId id="2147484601" r:id="rId15"/>
    <p:sldLayoutId id="2147484602" r:id="rId16"/>
    <p:sldLayoutId id="2147484603" r:id="rId17"/>
    <p:sldLayoutId id="2147484604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Scania Office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 orient="horz" pos="2160">
          <p15:clr>
            <a:srgbClr val="F26B43"/>
          </p15:clr>
        </p15:guide>
        <p15:guide id="13" pos="325">
          <p15:clr>
            <a:srgbClr val="F26B43"/>
          </p15:clr>
        </p15:guide>
        <p15:guide id="14" pos="7355">
          <p15:clr>
            <a:srgbClr val="F26B43"/>
          </p15:clr>
        </p15:guide>
        <p15:guide id="15" pos="2739">
          <p15:clr>
            <a:srgbClr val="F26B43"/>
          </p15:clr>
        </p15:guide>
        <p15:guide id="16" pos="5155">
          <p15:clr>
            <a:srgbClr val="F26B43"/>
          </p15:clr>
        </p15:guide>
        <p15:guide id="17" orient="horz" pos="1117">
          <p15:clr>
            <a:srgbClr val="F26B43"/>
          </p15:clr>
        </p15:guide>
        <p15:guide id="18" orient="horz" pos="3748">
          <p15:clr>
            <a:srgbClr val="F26B43"/>
          </p15:clr>
        </p15:guide>
        <p15:guide id="19" pos="2525">
          <p15:clr>
            <a:srgbClr val="F26B43"/>
          </p15:clr>
        </p15:guide>
        <p15:guide id="20" pos="4941">
          <p15:clr>
            <a:srgbClr val="F26B43"/>
          </p15:clr>
        </p15:guide>
        <p15:guide id="21" orient="horz" pos="890">
          <p15:clr>
            <a:srgbClr val="F26B43"/>
          </p15:clr>
        </p15:guide>
        <p15:guide id="22" orient="horz" pos="232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3A7D74D-A608-F04C-8B92-CE3A45875497}"/>
              </a:ext>
            </a:extLst>
          </p:cNvPr>
          <p:cNvSpPr txBox="1"/>
          <p:nvPr userDrawn="1"/>
        </p:nvSpPr>
        <p:spPr>
          <a:xfrm>
            <a:off x="0" y="-135898"/>
            <a:ext cx="28212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</a:rPr>
              <a:t>Blank</a:t>
            </a:r>
          </a:p>
        </p:txBody>
      </p:sp>
      <p:pic>
        <p:nvPicPr>
          <p:cNvPr id="18" name="ScaniaSymbol">
            <a:extLst>
              <a:ext uri="{FF2B5EF4-FFF2-40B4-BE49-F238E27FC236}">
                <a16:creationId xmlns:a16="http://schemas.microsoft.com/office/drawing/2014/main" id="{56CF68D9-3606-9745-8380-9D01AE787A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19" name="Slide Number Placeholder 9">
            <a:extLst>
              <a:ext uri="{FF2B5EF4-FFF2-40B4-BE49-F238E27FC236}">
                <a16:creationId xmlns:a16="http://schemas.microsoft.com/office/drawing/2014/main" id="{49C7FDC1-CBDC-954E-9A22-1BF96FB84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9227" y="6396945"/>
            <a:ext cx="506838" cy="213783"/>
          </a:xfrm>
          <a:prstGeom prst="rect">
            <a:avLst/>
          </a:prstGeom>
        </p:spPr>
        <p:txBody>
          <a:bodyPr rIns="0"/>
          <a:lstStyle>
            <a:lvl1pPr>
              <a:defRPr sz="800"/>
            </a:lvl1pPr>
          </a:lstStyle>
          <a:p>
            <a:pPr algn="r"/>
            <a:fld id="{0183C6E6-4335-4428-AB21-BBACF8148F3A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C0D9EF3F-2B16-474A-9E7D-92C098C06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5936" y="6396945"/>
            <a:ext cx="1255112" cy="213783"/>
          </a:xfrm>
          <a:prstGeom prst="rect">
            <a:avLst/>
          </a:prstGeom>
        </p:spPr>
        <p:txBody>
          <a:bodyPr lIns="0"/>
          <a:lstStyle>
            <a:lvl1pPr>
              <a:defRPr sz="800"/>
            </a:lvl1pPr>
          </a:lstStyle>
          <a:p>
            <a:r>
              <a:rPr lang="sv-SE"/>
              <a:t>Date / </a:t>
            </a:r>
            <a:r>
              <a:rPr lang="sv-SE" err="1"/>
              <a:t>Month</a:t>
            </a:r>
            <a:r>
              <a:rPr lang="sv-SE"/>
              <a:t> / </a:t>
            </a:r>
            <a:r>
              <a:rPr lang="sv-SE" err="1"/>
              <a:t>Year</a:t>
            </a:r>
            <a:endParaRPr lang="en-US" sz="800"/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A944D8EB-CC60-0647-B740-494C5C488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2096" y="6396945"/>
            <a:ext cx="6593660" cy="213783"/>
          </a:xfrm>
          <a:prstGeom prst="rect">
            <a:avLst/>
          </a:prstGeom>
        </p:spPr>
        <p:txBody>
          <a:bodyPr lIns="0"/>
          <a:lstStyle>
            <a:lvl1pPr>
              <a:defRPr sz="800"/>
            </a:lvl1pPr>
          </a:lstStyle>
          <a:p>
            <a:r>
              <a:rPr lang="en-GB"/>
              <a:t>Info class internal Department / Name / Subject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43601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6" r:id="rId1"/>
    <p:sldLayoutId id="2147484607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13" r:id="rId8"/>
    <p:sldLayoutId id="2147484614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accent1"/>
          </a:solidFill>
          <a:latin typeface="Scania Office Bold" panose="000008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536575" indent="-26828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93763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258888" indent="-36512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616075" indent="-35718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Tx/>
        <a:buChar char="−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974850" indent="-35877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2335213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7pPr>
      <a:lvl8pPr marL="2687638" indent="-352425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048000" indent="-360363" algn="l" defTabSz="914400" rtl="0" eaLnBrk="1" latinLnBrk="0" hangingPunct="1">
        <a:lnSpc>
          <a:spcPct val="90000"/>
        </a:lnSpc>
        <a:spcBef>
          <a:spcPts val="500"/>
        </a:spcBef>
        <a:buFont typeface="Scania Office" panose="00000500000000000000" pitchFamily="2" charset="0"/>
        <a:buChar char="–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956">
          <p15:clr>
            <a:srgbClr val="F26B43"/>
          </p15:clr>
        </p15:guide>
        <p15:guide id="2" pos="7355">
          <p15:clr>
            <a:srgbClr val="F26B43"/>
          </p15:clr>
        </p15:guide>
        <p15:guide id="4" pos="5246">
          <p15:clr>
            <a:srgbClr val="F26B43"/>
          </p15:clr>
        </p15:guide>
        <p15:guide id="5" orient="horz" pos="1097">
          <p15:clr>
            <a:srgbClr val="F26B43"/>
          </p15:clr>
        </p15:guide>
        <p15:guide id="6" orient="horz" pos="3748">
          <p15:clr>
            <a:srgbClr val="F26B43"/>
          </p15:clr>
        </p15:guide>
        <p15:guide id="8" pos="6199">
          <p15:clr>
            <a:srgbClr val="F26B43"/>
          </p15:clr>
        </p15:guide>
        <p15:guide id="9" orient="horz" pos="1003">
          <p15:clr>
            <a:srgbClr val="F26B43"/>
          </p15:clr>
        </p15:guide>
        <p15:guide id="10" pos="529">
          <p15:clr>
            <a:srgbClr val="F26B43"/>
          </p15:clr>
        </p15:guide>
        <p15:guide id="11" pos="1005">
          <p15:clr>
            <a:srgbClr val="F26B43"/>
          </p15:clr>
        </p15:guide>
        <p15:guide id="12" pos="1481">
          <p15:clr>
            <a:srgbClr val="F26B43"/>
          </p15:clr>
        </p15:guide>
        <p15:guide id="13" pos="1958">
          <p15:clr>
            <a:srgbClr val="F26B43"/>
          </p15:clr>
        </p15:guide>
        <p15:guide id="14" pos="4793">
          <p15:clr>
            <a:srgbClr val="F26B43"/>
          </p15:clr>
        </p15:guide>
        <p15:guide id="15" pos="2411">
          <p15:clr>
            <a:srgbClr val="F26B43"/>
          </p15:clr>
        </p15:guide>
        <p15:guide id="16" pos="2887">
          <p15:clr>
            <a:srgbClr val="F26B43"/>
          </p15:clr>
        </p15:guide>
        <p15:guide id="17" pos="3364">
          <p15:clr>
            <a:srgbClr val="F26B43"/>
          </p15:clr>
        </p15:guide>
        <p15:guide id="18" pos="4316">
          <p15:clr>
            <a:srgbClr val="F26B43"/>
          </p15:clr>
        </p15:guide>
        <p15:guide id="19" pos="3840">
          <p15:clr>
            <a:srgbClr val="F26B43"/>
          </p15:clr>
        </p15:guide>
        <p15:guide id="20" pos="5722">
          <p15:clr>
            <a:srgbClr val="F26B43"/>
          </p15:clr>
        </p15:guide>
        <p15:guide id="21" pos="6675">
          <p15:clr>
            <a:srgbClr val="F26B43"/>
          </p15:clr>
        </p15:guide>
        <p15:guide id="22" pos="7151">
          <p15:clr>
            <a:srgbClr val="F26B43"/>
          </p15:clr>
        </p15:guide>
        <p15:guide id="23" pos="52">
          <p15:clr>
            <a:srgbClr val="F26B43"/>
          </p15:clr>
        </p15:guide>
        <p15:guide id="24" pos="7605">
          <p15:clr>
            <a:srgbClr val="F26B43"/>
          </p15:clr>
        </p15:guide>
        <p15:guide id="25" pos="325">
          <p15:clr>
            <a:srgbClr val="F26B43"/>
          </p15:clr>
        </p15:guide>
        <p15:guide id="26" orient="horz" pos="16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jpeg"/><Relationship Id="rId21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A44C082-ECF3-4DB0-9B68-287F49264B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705A56-83F4-46FB-87DD-84E4551CC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Scania Office Headline Bold" pitchFamily="2" charset="0"/>
              </a:rPr>
              <a:t>sustainability, climate and just Transition</a:t>
            </a:r>
            <a:br>
              <a:rPr lang="en-GB" dirty="0"/>
            </a:br>
            <a:br>
              <a:rPr lang="en-GB" dirty="0"/>
            </a:br>
            <a:endParaRPr lang="en-US" sz="18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F15D4A0-9E33-45E3-8B3E-1BF451729A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MiCHAEL</a:t>
            </a:r>
            <a:r>
              <a:rPr lang="en-GB" dirty="0"/>
              <a:t> LYNGSIE</a:t>
            </a:r>
          </a:p>
          <a:p>
            <a:r>
              <a:rPr lang="en-GB" dirty="0"/>
              <a:t>LISA OSBÄCK</a:t>
            </a:r>
          </a:p>
        </p:txBody>
      </p:sp>
      <p:sp>
        <p:nvSpPr>
          <p:cNvPr id="5" name="ScaniaWordmark">
            <a:extLst>
              <a:ext uri="{FF2B5EF4-FFF2-40B4-BE49-F238E27FC236}">
                <a16:creationId xmlns:a16="http://schemas.microsoft.com/office/drawing/2014/main" id="{3017633F-AD80-4389-A0FD-DBDC81D0FE6A}"/>
              </a:ext>
            </a:extLst>
          </p:cNvPr>
          <p:cNvSpPr>
            <a:spLocks noEditPoints="1"/>
          </p:cNvSpPr>
          <p:nvPr/>
        </p:nvSpPr>
        <p:spPr bwMode="auto">
          <a:xfrm>
            <a:off x="9852144" y="6215608"/>
            <a:ext cx="2026167" cy="343475"/>
          </a:xfrm>
          <a:custGeom>
            <a:avLst/>
            <a:gdLst>
              <a:gd name="T0" fmla="*/ 287 w 676"/>
              <a:gd name="T1" fmla="*/ 65 h 112"/>
              <a:gd name="T2" fmla="*/ 316 w 676"/>
              <a:gd name="T3" fmla="*/ 65 h 112"/>
              <a:gd name="T4" fmla="*/ 493 w 676"/>
              <a:gd name="T5" fmla="*/ 107 h 112"/>
              <a:gd name="T6" fmla="*/ 455 w 676"/>
              <a:gd name="T7" fmla="*/ 4 h 112"/>
              <a:gd name="T8" fmla="*/ 414 w 676"/>
              <a:gd name="T9" fmla="*/ 4 h 112"/>
              <a:gd name="T10" fmla="*/ 365 w 676"/>
              <a:gd name="T11" fmla="*/ 88 h 112"/>
              <a:gd name="T12" fmla="*/ 271 w 676"/>
              <a:gd name="T13" fmla="*/ 4 h 112"/>
              <a:gd name="T14" fmla="*/ 209 w 676"/>
              <a:gd name="T15" fmla="*/ 65 h 112"/>
              <a:gd name="T16" fmla="*/ 166 w 676"/>
              <a:gd name="T17" fmla="*/ 56 h 112"/>
              <a:gd name="T18" fmla="*/ 209 w 676"/>
              <a:gd name="T19" fmla="*/ 44 h 112"/>
              <a:gd name="T20" fmla="*/ 251 w 676"/>
              <a:gd name="T21" fmla="*/ 41 h 112"/>
              <a:gd name="T22" fmla="*/ 125 w 676"/>
              <a:gd name="T23" fmla="*/ 56 h 112"/>
              <a:gd name="T24" fmla="*/ 90 w 676"/>
              <a:gd name="T25" fmla="*/ 44 h 112"/>
              <a:gd name="T26" fmla="*/ 46 w 676"/>
              <a:gd name="T27" fmla="*/ 33 h 112"/>
              <a:gd name="T28" fmla="*/ 80 w 676"/>
              <a:gd name="T29" fmla="*/ 36 h 112"/>
              <a:gd name="T30" fmla="*/ 123 w 676"/>
              <a:gd name="T31" fmla="*/ 34 h 112"/>
              <a:gd name="T32" fmla="*/ 3 w 676"/>
              <a:gd name="T33" fmla="*/ 36 h 112"/>
              <a:gd name="T34" fmla="*/ 70 w 676"/>
              <a:gd name="T35" fmla="*/ 70 h 112"/>
              <a:gd name="T36" fmla="*/ 66 w 676"/>
              <a:gd name="T37" fmla="*/ 87 h 112"/>
              <a:gd name="T38" fmla="*/ 0 w 676"/>
              <a:gd name="T39" fmla="*/ 73 h 112"/>
              <a:gd name="T40" fmla="*/ 64 w 676"/>
              <a:gd name="T41" fmla="*/ 111 h 112"/>
              <a:gd name="T42" fmla="*/ 188 w 676"/>
              <a:gd name="T43" fmla="*/ 112 h 112"/>
              <a:gd name="T44" fmla="*/ 231 w 676"/>
              <a:gd name="T45" fmla="*/ 107 h 112"/>
              <a:gd name="T46" fmla="*/ 277 w 676"/>
              <a:gd name="T47" fmla="*/ 92 h 112"/>
              <a:gd name="T48" fmla="*/ 332 w 676"/>
              <a:gd name="T49" fmla="*/ 107 h 112"/>
              <a:gd name="T50" fmla="*/ 373 w 676"/>
              <a:gd name="T51" fmla="*/ 107 h 112"/>
              <a:gd name="T52" fmla="*/ 404 w 676"/>
              <a:gd name="T53" fmla="*/ 48 h 112"/>
              <a:gd name="T54" fmla="*/ 619 w 676"/>
              <a:gd name="T55" fmla="*/ 65 h 112"/>
              <a:gd name="T56" fmla="*/ 605 w 676"/>
              <a:gd name="T57" fmla="*/ 28 h 112"/>
              <a:gd name="T58" fmla="*/ 676 w 676"/>
              <a:gd name="T59" fmla="*/ 107 h 112"/>
              <a:gd name="T60" fmla="*/ 574 w 676"/>
              <a:gd name="T61" fmla="*/ 4 h 112"/>
              <a:gd name="T62" fmla="*/ 542 w 676"/>
              <a:gd name="T63" fmla="*/ 4 h 112"/>
              <a:gd name="T64" fmla="*/ 503 w 676"/>
              <a:gd name="T65" fmla="*/ 107 h 112"/>
              <a:gd name="T66" fmla="*/ 542 w 676"/>
              <a:gd name="T67" fmla="*/ 107 h 112"/>
              <a:gd name="T68" fmla="*/ 580 w 676"/>
              <a:gd name="T69" fmla="*/ 92 h 112"/>
              <a:gd name="T70" fmla="*/ 635 w 676"/>
              <a:gd name="T71" fmla="*/ 10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6" h="112">
                <a:moveTo>
                  <a:pt x="316" y="65"/>
                </a:moveTo>
                <a:cubicBezTo>
                  <a:pt x="287" y="65"/>
                  <a:pt x="287" y="65"/>
                  <a:pt x="287" y="65"/>
                </a:cubicBezTo>
                <a:cubicBezTo>
                  <a:pt x="302" y="28"/>
                  <a:pt x="302" y="28"/>
                  <a:pt x="302" y="28"/>
                </a:cubicBezTo>
                <a:lnTo>
                  <a:pt x="316" y="65"/>
                </a:lnTo>
                <a:close/>
                <a:moveTo>
                  <a:pt x="448" y="107"/>
                </a:moveTo>
                <a:cubicBezTo>
                  <a:pt x="493" y="107"/>
                  <a:pt x="493" y="107"/>
                  <a:pt x="493" y="107"/>
                </a:cubicBezTo>
                <a:cubicBezTo>
                  <a:pt x="493" y="4"/>
                  <a:pt x="493" y="4"/>
                  <a:pt x="493" y="4"/>
                </a:cubicBezTo>
                <a:cubicBezTo>
                  <a:pt x="455" y="4"/>
                  <a:pt x="455" y="4"/>
                  <a:pt x="455" y="4"/>
                </a:cubicBezTo>
                <a:cubicBezTo>
                  <a:pt x="455" y="58"/>
                  <a:pt x="455" y="58"/>
                  <a:pt x="455" y="58"/>
                </a:cubicBezTo>
                <a:cubicBezTo>
                  <a:pt x="414" y="4"/>
                  <a:pt x="414" y="4"/>
                  <a:pt x="414" y="4"/>
                </a:cubicBezTo>
                <a:cubicBezTo>
                  <a:pt x="365" y="4"/>
                  <a:pt x="365" y="4"/>
                  <a:pt x="365" y="4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33" y="4"/>
                  <a:pt x="333" y="4"/>
                  <a:pt x="333" y="4"/>
                </a:cubicBezTo>
                <a:cubicBezTo>
                  <a:pt x="271" y="4"/>
                  <a:pt x="271" y="4"/>
                  <a:pt x="271" y="4"/>
                </a:cubicBezTo>
                <a:cubicBezTo>
                  <a:pt x="247" y="65"/>
                  <a:pt x="247" y="65"/>
                  <a:pt x="247" y="65"/>
                </a:cubicBezTo>
                <a:cubicBezTo>
                  <a:pt x="209" y="65"/>
                  <a:pt x="209" y="65"/>
                  <a:pt x="209" y="65"/>
                </a:cubicBezTo>
                <a:cubicBezTo>
                  <a:pt x="207" y="77"/>
                  <a:pt x="200" y="83"/>
                  <a:pt x="188" y="83"/>
                </a:cubicBezTo>
                <a:cubicBezTo>
                  <a:pt x="174" y="83"/>
                  <a:pt x="166" y="73"/>
                  <a:pt x="166" y="56"/>
                </a:cubicBezTo>
                <a:cubicBezTo>
                  <a:pt x="166" y="39"/>
                  <a:pt x="174" y="28"/>
                  <a:pt x="188" y="28"/>
                </a:cubicBezTo>
                <a:cubicBezTo>
                  <a:pt x="200" y="28"/>
                  <a:pt x="207" y="34"/>
                  <a:pt x="209" y="44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51" y="41"/>
                  <a:pt x="251" y="41"/>
                  <a:pt x="251" y="41"/>
                </a:cubicBezTo>
                <a:cubicBezTo>
                  <a:pt x="251" y="18"/>
                  <a:pt x="231" y="0"/>
                  <a:pt x="188" y="0"/>
                </a:cubicBezTo>
                <a:cubicBezTo>
                  <a:pt x="142" y="0"/>
                  <a:pt x="125" y="23"/>
                  <a:pt x="125" y="56"/>
                </a:cubicBezTo>
                <a:cubicBezTo>
                  <a:pt x="125" y="56"/>
                  <a:pt x="125" y="57"/>
                  <a:pt x="125" y="58"/>
                </a:cubicBezTo>
                <a:cubicBezTo>
                  <a:pt x="119" y="51"/>
                  <a:pt x="108" y="47"/>
                  <a:pt x="90" y="44"/>
                </a:cubicBezTo>
                <a:cubicBezTo>
                  <a:pt x="63" y="40"/>
                  <a:pt x="63" y="40"/>
                  <a:pt x="63" y="40"/>
                </a:cubicBezTo>
                <a:cubicBezTo>
                  <a:pt x="53" y="39"/>
                  <a:pt x="46" y="38"/>
                  <a:pt x="46" y="33"/>
                </a:cubicBezTo>
                <a:cubicBezTo>
                  <a:pt x="46" y="28"/>
                  <a:pt x="50" y="24"/>
                  <a:pt x="61" y="24"/>
                </a:cubicBezTo>
                <a:cubicBezTo>
                  <a:pt x="73" y="24"/>
                  <a:pt x="80" y="29"/>
                  <a:pt x="80" y="36"/>
                </a:cubicBezTo>
                <a:cubicBezTo>
                  <a:pt x="123" y="36"/>
                  <a:pt x="123" y="36"/>
                  <a:pt x="123" y="3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3" y="13"/>
                  <a:pt x="103" y="0"/>
                  <a:pt x="63" y="0"/>
                </a:cubicBezTo>
                <a:cubicBezTo>
                  <a:pt x="21" y="0"/>
                  <a:pt x="3" y="15"/>
                  <a:pt x="3" y="36"/>
                </a:cubicBezTo>
                <a:cubicBezTo>
                  <a:pt x="3" y="53"/>
                  <a:pt x="14" y="62"/>
                  <a:pt x="39" y="66"/>
                </a:cubicBezTo>
                <a:cubicBezTo>
                  <a:pt x="70" y="70"/>
                  <a:pt x="70" y="70"/>
                  <a:pt x="70" y="70"/>
                </a:cubicBezTo>
                <a:cubicBezTo>
                  <a:pt x="80" y="72"/>
                  <a:pt x="84" y="74"/>
                  <a:pt x="84" y="78"/>
                </a:cubicBezTo>
                <a:cubicBezTo>
                  <a:pt x="84" y="84"/>
                  <a:pt x="78" y="87"/>
                  <a:pt x="66" y="87"/>
                </a:cubicBezTo>
                <a:cubicBezTo>
                  <a:pt x="52" y="87"/>
                  <a:pt x="45" y="81"/>
                  <a:pt x="45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98"/>
                  <a:pt x="22" y="111"/>
                  <a:pt x="64" y="111"/>
                </a:cubicBezTo>
                <a:cubicBezTo>
                  <a:pt x="103" y="111"/>
                  <a:pt x="126" y="103"/>
                  <a:pt x="129" y="81"/>
                </a:cubicBezTo>
                <a:cubicBezTo>
                  <a:pt x="137" y="100"/>
                  <a:pt x="156" y="112"/>
                  <a:pt x="188" y="112"/>
                </a:cubicBezTo>
                <a:cubicBezTo>
                  <a:pt x="213" y="112"/>
                  <a:pt x="228" y="105"/>
                  <a:pt x="236" y="94"/>
                </a:cubicBezTo>
                <a:cubicBezTo>
                  <a:pt x="231" y="107"/>
                  <a:pt x="231" y="107"/>
                  <a:pt x="231" y="107"/>
                </a:cubicBezTo>
                <a:cubicBezTo>
                  <a:pt x="271" y="107"/>
                  <a:pt x="271" y="107"/>
                  <a:pt x="271" y="107"/>
                </a:cubicBezTo>
                <a:cubicBezTo>
                  <a:pt x="277" y="92"/>
                  <a:pt x="277" y="92"/>
                  <a:pt x="277" y="92"/>
                </a:cubicBezTo>
                <a:cubicBezTo>
                  <a:pt x="326" y="92"/>
                  <a:pt x="326" y="92"/>
                  <a:pt x="326" y="92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65" y="107"/>
                  <a:pt x="365" y="107"/>
                  <a:pt x="365" y="107"/>
                </a:cubicBezTo>
                <a:cubicBezTo>
                  <a:pt x="373" y="107"/>
                  <a:pt x="373" y="107"/>
                  <a:pt x="373" y="107"/>
                </a:cubicBezTo>
                <a:cubicBezTo>
                  <a:pt x="404" y="107"/>
                  <a:pt x="404" y="107"/>
                  <a:pt x="404" y="107"/>
                </a:cubicBezTo>
                <a:cubicBezTo>
                  <a:pt x="404" y="48"/>
                  <a:pt x="404" y="48"/>
                  <a:pt x="404" y="48"/>
                </a:cubicBezTo>
                <a:lnTo>
                  <a:pt x="448" y="107"/>
                </a:lnTo>
                <a:close/>
                <a:moveTo>
                  <a:pt x="619" y="65"/>
                </a:moveTo>
                <a:cubicBezTo>
                  <a:pt x="591" y="65"/>
                  <a:pt x="591" y="65"/>
                  <a:pt x="591" y="65"/>
                </a:cubicBezTo>
                <a:cubicBezTo>
                  <a:pt x="605" y="28"/>
                  <a:pt x="605" y="28"/>
                  <a:pt x="605" y="28"/>
                </a:cubicBezTo>
                <a:lnTo>
                  <a:pt x="619" y="65"/>
                </a:lnTo>
                <a:close/>
                <a:moveTo>
                  <a:pt x="676" y="107"/>
                </a:moveTo>
                <a:cubicBezTo>
                  <a:pt x="637" y="4"/>
                  <a:pt x="637" y="4"/>
                  <a:pt x="637" y="4"/>
                </a:cubicBezTo>
                <a:cubicBezTo>
                  <a:pt x="574" y="4"/>
                  <a:pt x="574" y="4"/>
                  <a:pt x="574" y="4"/>
                </a:cubicBezTo>
                <a:cubicBezTo>
                  <a:pt x="542" y="88"/>
                  <a:pt x="542" y="88"/>
                  <a:pt x="542" y="88"/>
                </a:cubicBezTo>
                <a:cubicBezTo>
                  <a:pt x="542" y="4"/>
                  <a:pt x="542" y="4"/>
                  <a:pt x="542" y="4"/>
                </a:cubicBezTo>
                <a:cubicBezTo>
                  <a:pt x="503" y="4"/>
                  <a:pt x="503" y="4"/>
                  <a:pt x="503" y="4"/>
                </a:cubicBezTo>
                <a:cubicBezTo>
                  <a:pt x="503" y="107"/>
                  <a:pt x="503" y="107"/>
                  <a:pt x="503" y="107"/>
                </a:cubicBezTo>
                <a:cubicBezTo>
                  <a:pt x="535" y="107"/>
                  <a:pt x="535" y="107"/>
                  <a:pt x="535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75" y="107"/>
                  <a:pt x="575" y="107"/>
                  <a:pt x="575" y="107"/>
                </a:cubicBezTo>
                <a:cubicBezTo>
                  <a:pt x="580" y="92"/>
                  <a:pt x="580" y="92"/>
                  <a:pt x="580" y="92"/>
                </a:cubicBezTo>
                <a:cubicBezTo>
                  <a:pt x="630" y="92"/>
                  <a:pt x="630" y="92"/>
                  <a:pt x="630" y="92"/>
                </a:cubicBezTo>
                <a:cubicBezTo>
                  <a:pt x="635" y="107"/>
                  <a:pt x="635" y="107"/>
                  <a:pt x="635" y="107"/>
                </a:cubicBezTo>
                <a:lnTo>
                  <a:pt x="676" y="107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pic>
        <p:nvPicPr>
          <p:cNvPr id="7" name="ScaniaSymbol">
            <a:extLst>
              <a:ext uri="{FF2B5EF4-FFF2-40B4-BE49-F238E27FC236}">
                <a16:creationId xmlns:a16="http://schemas.microsoft.com/office/drawing/2014/main" id="{01150E8B-A346-4886-B1E5-D4201B567F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5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9C8211-3A00-4920-9461-97526A8026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" t="9991" r="2441" b="167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D54C83EF-F22B-49CD-9542-063B3AB116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" r="1656"/>
          <a:stretch/>
        </p:blipFill>
        <p:spPr>
          <a:xfrm>
            <a:off x="544672" y="841806"/>
            <a:ext cx="1445566" cy="1465368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D6CF6103-4303-4874-9490-3134E0E7DF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" t="1656"/>
          <a:stretch/>
        </p:blipFill>
        <p:spPr>
          <a:xfrm>
            <a:off x="2481837" y="841806"/>
            <a:ext cx="1445566" cy="146536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AA0C4EA-551E-418E-86EF-4204981845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002" y="841806"/>
            <a:ext cx="1445566" cy="1465368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D414B365-894D-4CD9-B42D-A991700E81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167" y="841806"/>
            <a:ext cx="1445566" cy="1465368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C7912965-4076-4B47-BA25-2E9FAF4823C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3332" y="841806"/>
            <a:ext cx="1445566" cy="146536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C8493EDA-2E9B-4F55-B819-A2CF2CF73B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0497" y="841806"/>
            <a:ext cx="1445566" cy="1465368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FE975B58-0683-4F65-93EE-5D60CC6B447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916" y="2669464"/>
            <a:ext cx="1445566" cy="1465368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B536099B-CAE3-413E-9334-28B7B4633D9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0832" y="2669464"/>
            <a:ext cx="1445566" cy="1465368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16002AB6-9F0F-4A8E-BC16-5E7C60BC26C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0748" y="2669464"/>
            <a:ext cx="1445566" cy="1465368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049AD3E3-4DD4-41A8-900F-5D90C30A58B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664" y="2669464"/>
            <a:ext cx="1445566" cy="1465368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105B533B-39E9-4C1A-804F-03EFEEC2AEC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0580" y="2669464"/>
            <a:ext cx="1445566" cy="146536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14049A31-A700-4BB7-B37A-CC965165FE0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0497" y="2669464"/>
            <a:ext cx="1445566" cy="1465368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BE75A958-2B2E-4E05-ACAE-D8BB24E4C7D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" r="1135" b="1"/>
          <a:stretch/>
        </p:blipFill>
        <p:spPr>
          <a:xfrm>
            <a:off x="530916" y="4575500"/>
            <a:ext cx="1445566" cy="1465368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83447B38-1A44-4295-A15B-D5EEC56C909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" b="1396"/>
          <a:stretch/>
        </p:blipFill>
        <p:spPr>
          <a:xfrm>
            <a:off x="2470832" y="4575500"/>
            <a:ext cx="1445566" cy="1465368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3F451B3F-093B-4CF7-A6FF-87DC3F1BA8A3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" t="1196" b="1"/>
          <a:stretch/>
        </p:blipFill>
        <p:spPr>
          <a:xfrm>
            <a:off x="4410748" y="4575500"/>
            <a:ext cx="1445566" cy="1465368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31E3EB90-201D-4F8A-957E-15374A8A465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1268"/>
          <a:stretch/>
        </p:blipFill>
        <p:spPr>
          <a:xfrm>
            <a:off x="6350664" y="4575500"/>
            <a:ext cx="1445566" cy="1465368"/>
          </a:xfrm>
          <a:prstGeom prst="rect">
            <a:avLst/>
          </a:pr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175C5674-06E0-4FA7-AE3F-1315A98076A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0580" y="4575500"/>
            <a:ext cx="1445566" cy="1465368"/>
          </a:xfrm>
          <a:prstGeom prst="rect">
            <a:avLst/>
          </a:prstGeom>
        </p:spPr>
      </p:pic>
      <p:pic>
        <p:nvPicPr>
          <p:cNvPr id="22" name="ScaniaSymbol">
            <a:extLst>
              <a:ext uri="{FF2B5EF4-FFF2-40B4-BE49-F238E27FC236}">
                <a16:creationId xmlns:a16="http://schemas.microsoft.com/office/drawing/2014/main" id="{5AE0A979-587C-41BE-810A-60C5110C6B9F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BAAEC7-B5C6-47C8-9381-0E1121977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83C6E6-4335-4428-AB21-BBACF8148F3A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A0633B-2366-43A9-B755-3B282BE9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5D76F315-68FA-4BEA-9932-9507D11A1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Info class internal Department / Name / Subject</a:t>
            </a:r>
          </a:p>
        </p:txBody>
      </p:sp>
    </p:spTree>
    <p:extLst>
      <p:ext uri="{BB962C8B-B14F-4D97-AF65-F5344CB8AC3E}">
        <p14:creationId xmlns:p14="http://schemas.microsoft.com/office/powerpoint/2010/main" val="228415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F08C75B-ECAE-41D9-83CC-33163213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41E42"/>
                </a:solidFill>
                <a:latin typeface="Scania Office Headline Bold"/>
                <a:ea typeface="+mn-lt"/>
                <a:cs typeface="+mn-lt"/>
              </a:rPr>
              <a:t>strategic sustainability approach</a:t>
            </a:r>
            <a:br>
              <a:rPr lang="sv-SE" sz="1600">
                <a:solidFill>
                  <a:srgbClr val="041E42"/>
                </a:solidFill>
                <a:latin typeface="Scania Office Headline Bold"/>
                <a:ea typeface="+mn-lt"/>
                <a:cs typeface="+mn-lt"/>
              </a:rPr>
            </a:br>
            <a:endParaRPr lang="sv-SE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CE113078-A947-4A12-918D-FF98C9E745A8}"/>
              </a:ext>
            </a:extLst>
          </p:cNvPr>
          <p:cNvSpPr txBox="1">
            <a:spLocks/>
          </p:cNvSpPr>
          <p:nvPr/>
        </p:nvSpPr>
        <p:spPr>
          <a:xfrm>
            <a:off x="439702" y="976224"/>
            <a:ext cx="11370496" cy="83027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93763" indent="-357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258888" indent="-365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616075" indent="-357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974850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33521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687638" indent="-352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048000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1E4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041E42"/>
              </a:solidFill>
              <a:effectLst/>
              <a:uLnTx/>
              <a:uFillTx/>
              <a:latin typeface="Scania Office Headline Bold"/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1A902E-4152-40AC-85BE-A420649FFB2B}"/>
              </a:ext>
            </a:extLst>
          </p:cNvPr>
          <p:cNvSpPr txBox="1"/>
          <p:nvPr/>
        </p:nvSpPr>
        <p:spPr>
          <a:xfrm>
            <a:off x="4617446" y="1090150"/>
            <a:ext cx="329351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 Headline Bold"/>
                <a:ea typeface="+mn-ea"/>
                <a:cs typeface="+mn-cs"/>
              </a:rPr>
              <a:t>People Sustainability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:</a:t>
            </a: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041E42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32" name="Freeform 488">
            <a:extLst>
              <a:ext uri="{FF2B5EF4-FFF2-40B4-BE49-F238E27FC236}">
                <a16:creationId xmlns:a16="http://schemas.microsoft.com/office/drawing/2014/main" id="{D8EC858D-D904-45BF-B2B1-5FE0783B30A5}"/>
              </a:ext>
            </a:extLst>
          </p:cNvPr>
          <p:cNvSpPr/>
          <p:nvPr/>
        </p:nvSpPr>
        <p:spPr>
          <a:xfrm rot="1968350">
            <a:off x="1088237" y="2889948"/>
            <a:ext cx="959891" cy="510184"/>
          </a:xfrm>
          <a:custGeom>
            <a:avLst/>
            <a:gdLst>
              <a:gd name="connsiteX0" fmla="*/ 0 w 1123406"/>
              <a:gd name="connsiteY0" fmla="*/ 583474 h 600892"/>
              <a:gd name="connsiteX1" fmla="*/ 583474 w 1123406"/>
              <a:gd name="connsiteY1" fmla="*/ 600892 h 600892"/>
              <a:gd name="connsiteX2" fmla="*/ 583474 w 1123406"/>
              <a:gd name="connsiteY2" fmla="*/ 600892 h 600892"/>
              <a:gd name="connsiteX3" fmla="*/ 1123406 w 1123406"/>
              <a:gd name="connsiteY3" fmla="*/ 0 h 60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3406" h="600892">
                <a:moveTo>
                  <a:pt x="0" y="583474"/>
                </a:moveTo>
                <a:lnTo>
                  <a:pt x="583474" y="600892"/>
                </a:lnTo>
                <a:lnTo>
                  <a:pt x="583474" y="600892"/>
                </a:lnTo>
                <a:lnTo>
                  <a:pt x="1123406" y="0"/>
                </a:lnTo>
              </a:path>
            </a:pathLst>
          </a:cu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33" name="Freeform 490">
            <a:extLst>
              <a:ext uri="{FF2B5EF4-FFF2-40B4-BE49-F238E27FC236}">
                <a16:creationId xmlns:a16="http://schemas.microsoft.com/office/drawing/2014/main" id="{0201BB1B-5905-4BAD-A1FA-397643D3D620}"/>
              </a:ext>
            </a:extLst>
          </p:cNvPr>
          <p:cNvSpPr/>
          <p:nvPr/>
        </p:nvSpPr>
        <p:spPr>
          <a:xfrm rot="1968350">
            <a:off x="1127804" y="2691460"/>
            <a:ext cx="959891" cy="510184"/>
          </a:xfrm>
          <a:custGeom>
            <a:avLst/>
            <a:gdLst>
              <a:gd name="connsiteX0" fmla="*/ 0 w 1123406"/>
              <a:gd name="connsiteY0" fmla="*/ 583474 h 600892"/>
              <a:gd name="connsiteX1" fmla="*/ 583474 w 1123406"/>
              <a:gd name="connsiteY1" fmla="*/ 600892 h 600892"/>
              <a:gd name="connsiteX2" fmla="*/ 583474 w 1123406"/>
              <a:gd name="connsiteY2" fmla="*/ 600892 h 600892"/>
              <a:gd name="connsiteX3" fmla="*/ 1123406 w 1123406"/>
              <a:gd name="connsiteY3" fmla="*/ 0 h 60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3406" h="600892">
                <a:moveTo>
                  <a:pt x="0" y="583474"/>
                </a:moveTo>
                <a:lnTo>
                  <a:pt x="583474" y="600892"/>
                </a:lnTo>
                <a:lnTo>
                  <a:pt x="583474" y="600892"/>
                </a:lnTo>
                <a:lnTo>
                  <a:pt x="1123406" y="0"/>
                </a:lnTo>
              </a:path>
            </a:pathLst>
          </a:cu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34" name="Freeform 477">
            <a:extLst>
              <a:ext uri="{FF2B5EF4-FFF2-40B4-BE49-F238E27FC236}">
                <a16:creationId xmlns:a16="http://schemas.microsoft.com/office/drawing/2014/main" id="{58171F1D-1E8F-42E2-9DAE-CC662D4F1BF3}"/>
              </a:ext>
            </a:extLst>
          </p:cNvPr>
          <p:cNvSpPr/>
          <p:nvPr/>
        </p:nvSpPr>
        <p:spPr>
          <a:xfrm rot="7609454" flipV="1">
            <a:off x="980488" y="3345635"/>
            <a:ext cx="953823" cy="162774"/>
          </a:xfrm>
          <a:custGeom>
            <a:avLst/>
            <a:gdLst>
              <a:gd name="connsiteX0" fmla="*/ 0 w 1123406"/>
              <a:gd name="connsiteY0" fmla="*/ 583474 h 600892"/>
              <a:gd name="connsiteX1" fmla="*/ 583474 w 1123406"/>
              <a:gd name="connsiteY1" fmla="*/ 600892 h 600892"/>
              <a:gd name="connsiteX2" fmla="*/ 583474 w 1123406"/>
              <a:gd name="connsiteY2" fmla="*/ 600892 h 600892"/>
              <a:gd name="connsiteX3" fmla="*/ 1123406 w 1123406"/>
              <a:gd name="connsiteY3" fmla="*/ 0 h 60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3406" h="600892">
                <a:moveTo>
                  <a:pt x="0" y="583474"/>
                </a:moveTo>
                <a:lnTo>
                  <a:pt x="583474" y="600892"/>
                </a:lnTo>
                <a:lnTo>
                  <a:pt x="583474" y="600892"/>
                </a:lnTo>
                <a:lnTo>
                  <a:pt x="1123406" y="0"/>
                </a:lnTo>
              </a:path>
            </a:pathLst>
          </a:cu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35" name="Freeform 478">
            <a:extLst>
              <a:ext uri="{FF2B5EF4-FFF2-40B4-BE49-F238E27FC236}">
                <a16:creationId xmlns:a16="http://schemas.microsoft.com/office/drawing/2014/main" id="{7E51304B-6DA5-4B1D-B6FB-8CA1C25B901B}"/>
              </a:ext>
            </a:extLst>
          </p:cNvPr>
          <p:cNvSpPr/>
          <p:nvPr/>
        </p:nvSpPr>
        <p:spPr>
          <a:xfrm rot="7609454" flipV="1">
            <a:off x="935487" y="3473800"/>
            <a:ext cx="953823" cy="162774"/>
          </a:xfrm>
          <a:custGeom>
            <a:avLst/>
            <a:gdLst>
              <a:gd name="connsiteX0" fmla="*/ 0 w 1123406"/>
              <a:gd name="connsiteY0" fmla="*/ 583474 h 600892"/>
              <a:gd name="connsiteX1" fmla="*/ 583474 w 1123406"/>
              <a:gd name="connsiteY1" fmla="*/ 600892 h 600892"/>
              <a:gd name="connsiteX2" fmla="*/ 583474 w 1123406"/>
              <a:gd name="connsiteY2" fmla="*/ 600892 h 600892"/>
              <a:gd name="connsiteX3" fmla="*/ 1123406 w 1123406"/>
              <a:gd name="connsiteY3" fmla="*/ 0 h 60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3406" h="600892">
                <a:moveTo>
                  <a:pt x="0" y="583474"/>
                </a:moveTo>
                <a:lnTo>
                  <a:pt x="583474" y="600892"/>
                </a:lnTo>
                <a:lnTo>
                  <a:pt x="583474" y="600892"/>
                </a:lnTo>
                <a:lnTo>
                  <a:pt x="1123406" y="0"/>
                </a:lnTo>
              </a:path>
            </a:pathLst>
          </a:custGeom>
          <a:noFill/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AE951931-A1DA-448B-9C38-4737507A7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434" y="3805387"/>
            <a:ext cx="435870" cy="485502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12EDA019-DDCB-4077-B7C8-097DE418D77B}"/>
              </a:ext>
            </a:extLst>
          </p:cNvPr>
          <p:cNvSpPr txBox="1"/>
          <p:nvPr/>
        </p:nvSpPr>
        <p:spPr>
          <a:xfrm>
            <a:off x="1255205" y="4533919"/>
            <a:ext cx="3262041" cy="124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 Headline Bold"/>
                <a:ea typeface="+mn-ea"/>
                <a:cs typeface="+mn-cs"/>
              </a:rPr>
              <a:t>circular business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aligns with our core value, elimination of waste, as well as our lean production system and our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modularisation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 approach.</a:t>
            </a: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041E42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CD16DAE-4E9D-42C8-91DA-42F483D3FC9F}"/>
              </a:ext>
            </a:extLst>
          </p:cNvPr>
          <p:cNvSpPr txBox="1"/>
          <p:nvPr/>
        </p:nvSpPr>
        <p:spPr>
          <a:xfrm>
            <a:off x="7684254" y="4791017"/>
            <a:ext cx="39077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 Headline Bold"/>
                <a:ea typeface="+mn-ea"/>
                <a:cs typeface="+mn-cs"/>
              </a:rPr>
              <a:t>decarbonisation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Our main environmental impact and the are where be can make the biggest contribution to sustainable development.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041E42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26B999-E8FE-49B5-AE46-E3841CAD5803}"/>
              </a:ext>
            </a:extLst>
          </p:cNvPr>
          <p:cNvSpPr txBox="1"/>
          <p:nvPr/>
        </p:nvSpPr>
        <p:spPr>
          <a:xfrm>
            <a:off x="4684765" y="1340265"/>
            <a:ext cx="3066808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nia Office"/>
                <a:ea typeface="+mn-ea"/>
                <a:cs typeface="+mn-cs"/>
              </a:rPr>
              <a:t>People Sustainability is about putting people and society at the centre of everything we do.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err="1">
              <a:ln>
                <a:noFill/>
              </a:ln>
              <a:solidFill>
                <a:srgbClr val="041E42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040BDF4-56CA-4A84-BC04-54831901FBBC}"/>
              </a:ext>
            </a:extLst>
          </p:cNvPr>
          <p:cNvGrpSpPr/>
          <p:nvPr/>
        </p:nvGrpSpPr>
        <p:grpSpPr>
          <a:xfrm>
            <a:off x="4235233" y="2167725"/>
            <a:ext cx="3636000" cy="3636000"/>
            <a:chOff x="3950543" y="1533867"/>
            <a:chExt cx="3636000" cy="36360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6FE58AA-CA06-4ACC-8054-3959DBF94CBE}"/>
                </a:ext>
              </a:extLst>
            </p:cNvPr>
            <p:cNvGrpSpPr/>
            <p:nvPr/>
          </p:nvGrpSpPr>
          <p:grpSpPr>
            <a:xfrm>
              <a:off x="3950543" y="1533867"/>
              <a:ext cx="3636000" cy="3636000"/>
              <a:chOff x="3950543" y="1533867"/>
              <a:chExt cx="3636000" cy="36360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1C0C5F0-CD62-43C8-83B1-E54BFA4D80BE}"/>
                  </a:ext>
                </a:extLst>
              </p:cNvPr>
              <p:cNvSpPr/>
              <p:nvPr/>
            </p:nvSpPr>
            <p:spPr>
              <a:xfrm>
                <a:off x="3950543" y="1533867"/>
                <a:ext cx="3636000" cy="36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cania Office"/>
                  <a:ea typeface="+mn-ea"/>
                  <a:cs typeface="+mn-cs"/>
                </a:endParaRPr>
              </a:p>
            </p:txBody>
          </p:sp>
          <p:sp>
            <p:nvSpPr>
              <p:cNvPr id="41" name="Partial Circle 40">
                <a:extLst>
                  <a:ext uri="{FF2B5EF4-FFF2-40B4-BE49-F238E27FC236}">
                    <a16:creationId xmlns:a16="http://schemas.microsoft.com/office/drawing/2014/main" id="{A3416764-CC50-458A-811B-AC6CFC312D64}"/>
                  </a:ext>
                </a:extLst>
              </p:cNvPr>
              <p:cNvSpPr/>
              <p:nvPr/>
            </p:nvSpPr>
            <p:spPr>
              <a:xfrm>
                <a:off x="3969593" y="1556261"/>
                <a:ext cx="3600000" cy="3600000"/>
              </a:xfrm>
              <a:prstGeom prst="pie">
                <a:avLst>
                  <a:gd name="adj1" fmla="val 9018335"/>
                  <a:gd name="adj2" fmla="val 16566327"/>
                </a:avLst>
              </a:pr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cania Office"/>
                  <a:ea typeface="+mn-ea"/>
                  <a:cs typeface="+mn-cs"/>
                </a:endParaRPr>
              </a:p>
            </p:txBody>
          </p:sp>
          <p:sp>
            <p:nvSpPr>
              <p:cNvPr id="42" name="Partial Circle 41">
                <a:extLst>
                  <a:ext uri="{FF2B5EF4-FFF2-40B4-BE49-F238E27FC236}">
                    <a16:creationId xmlns:a16="http://schemas.microsoft.com/office/drawing/2014/main" id="{CE05A452-D3C9-4CA2-82EA-37DCCD50ED24}"/>
                  </a:ext>
                </a:extLst>
              </p:cNvPr>
              <p:cNvSpPr/>
              <p:nvPr/>
            </p:nvSpPr>
            <p:spPr>
              <a:xfrm rot="14557177">
                <a:off x="3969593" y="1556261"/>
                <a:ext cx="3600000" cy="3600000"/>
              </a:xfrm>
              <a:prstGeom prst="pie">
                <a:avLst>
                  <a:gd name="adj1" fmla="val 8509081"/>
                  <a:gd name="adj2" fmla="val 16773662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cania Office"/>
                  <a:ea typeface="+mn-ea"/>
                  <a:cs typeface="+mn-cs"/>
                </a:endParaRPr>
              </a:p>
            </p:txBody>
          </p:sp>
          <p:sp>
            <p:nvSpPr>
              <p:cNvPr id="43" name="Partial Circle 42">
                <a:extLst>
                  <a:ext uri="{FF2B5EF4-FFF2-40B4-BE49-F238E27FC236}">
                    <a16:creationId xmlns:a16="http://schemas.microsoft.com/office/drawing/2014/main" id="{0CEA9382-9CE5-414E-8FAE-A06B38DBB1A0}"/>
                  </a:ext>
                </a:extLst>
              </p:cNvPr>
              <p:cNvSpPr/>
              <p:nvPr/>
            </p:nvSpPr>
            <p:spPr>
              <a:xfrm rot="7162956">
                <a:off x="3969593" y="1556260"/>
                <a:ext cx="3600000" cy="3600000"/>
              </a:xfrm>
              <a:prstGeom prst="pie">
                <a:avLst>
                  <a:gd name="adj1" fmla="val 8742722"/>
                  <a:gd name="adj2" fmla="val 16611321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cania Office"/>
                  <a:ea typeface="+mn-ea"/>
                  <a:cs typeface="+mn-cs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C49F483-C93B-4A6A-B7A6-9F36E2268C48}"/>
                  </a:ext>
                </a:extLst>
              </p:cNvPr>
              <p:cNvSpPr/>
              <p:nvPr/>
            </p:nvSpPr>
            <p:spPr>
              <a:xfrm>
                <a:off x="4689593" y="2276260"/>
                <a:ext cx="2160000" cy="216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cania Office"/>
                  <a:ea typeface="+mn-ea"/>
                  <a:cs typeface="+mn-cs"/>
                </a:endParaRPr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63B4A3D-7B2D-482B-8478-26A2478BD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4334" y="2341728"/>
              <a:ext cx="2127866" cy="2084262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E81CBEF-1C4E-434D-BF5E-6AFA2E5119C6}"/>
                </a:ext>
              </a:extLst>
            </p:cNvPr>
            <p:cNvSpPr txBox="1"/>
            <p:nvPr/>
          </p:nvSpPr>
          <p:spPr>
            <a:xfrm>
              <a:off x="4979166" y="3018079"/>
              <a:ext cx="15811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041E42"/>
                  </a:solidFill>
                  <a:effectLst/>
                  <a:uLnTx/>
                  <a:uFillTx/>
                  <a:latin typeface="Scania Office"/>
                  <a:ea typeface="+mn-ea"/>
                  <a:cs typeface="+mn-cs"/>
                </a:rPr>
                <a:t>Scania’s Impact</a:t>
              </a:r>
            </a:p>
          </p:txBody>
        </p:sp>
      </p:grpSp>
      <p:sp>
        <p:nvSpPr>
          <p:cNvPr id="5" name="Arrow: Right 4">
            <a:extLst>
              <a:ext uri="{FF2B5EF4-FFF2-40B4-BE49-F238E27FC236}">
                <a16:creationId xmlns:a16="http://schemas.microsoft.com/office/drawing/2014/main" id="{771DD2A8-44A6-450D-9266-1303B1C6EFD3}"/>
              </a:ext>
            </a:extLst>
          </p:cNvPr>
          <p:cNvSpPr/>
          <p:nvPr/>
        </p:nvSpPr>
        <p:spPr>
          <a:xfrm rot="3616716">
            <a:off x="7078275" y="3076536"/>
            <a:ext cx="589615" cy="61510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A5BCBA36-674B-47EB-A31E-88278D972622}"/>
              </a:ext>
            </a:extLst>
          </p:cNvPr>
          <p:cNvSpPr/>
          <p:nvPr/>
        </p:nvSpPr>
        <p:spPr>
          <a:xfrm rot="10800000">
            <a:off x="5594800" y="5076798"/>
            <a:ext cx="589615" cy="61510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52B562CB-7C0E-419C-9169-744E22E7BC55}"/>
              </a:ext>
            </a:extLst>
          </p:cNvPr>
          <p:cNvSpPr/>
          <p:nvPr/>
        </p:nvSpPr>
        <p:spPr>
          <a:xfrm rot="19160486">
            <a:off x="4578276" y="2886531"/>
            <a:ext cx="589615" cy="61510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cania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060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grass, outdoor, field, sport&#10;&#10;Description automatically generated">
            <a:extLst>
              <a:ext uri="{FF2B5EF4-FFF2-40B4-BE49-F238E27FC236}">
                <a16:creationId xmlns:a16="http://schemas.microsoft.com/office/drawing/2014/main" id="{F5F6FFA0-A9AD-EA46-95EB-19143E05C3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55B6AEE0-8A5F-2C4F-81E5-918F82734EB5}"/>
              </a:ext>
            </a:extLst>
          </p:cNvPr>
          <p:cNvSpPr/>
          <p:nvPr/>
        </p:nvSpPr>
        <p:spPr>
          <a:xfrm>
            <a:off x="523935" y="2731993"/>
            <a:ext cx="2571689" cy="1141322"/>
          </a:xfrm>
          <a:prstGeom prst="roundRect">
            <a:avLst/>
          </a:prstGeom>
          <a:solidFill>
            <a:schemeClr val="accent1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1200" err="1">
              <a:solidFill>
                <a:schemeClr val="bg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1317CF2-A49E-964F-A62D-1F02552177D0}"/>
              </a:ext>
            </a:extLst>
          </p:cNvPr>
          <p:cNvSpPr/>
          <p:nvPr/>
        </p:nvSpPr>
        <p:spPr>
          <a:xfrm>
            <a:off x="519420" y="3443957"/>
            <a:ext cx="2573276" cy="244705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C94070-1F09-764F-A18E-B78A83A0BBCF}"/>
              </a:ext>
            </a:extLst>
          </p:cNvPr>
          <p:cNvSpPr txBox="1"/>
          <p:nvPr/>
        </p:nvSpPr>
        <p:spPr>
          <a:xfrm>
            <a:off x="523936" y="2814111"/>
            <a:ext cx="2573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bg1"/>
                </a:solidFill>
                <a:latin typeface="+mj-lt"/>
              </a:rPr>
              <a:t>Sustainable Transport</a:t>
            </a:r>
            <a:endParaRPr lang="en-SE" sz="1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A5AD2AF-8B74-AA4F-88EB-10E6EB382737}"/>
              </a:ext>
            </a:extLst>
          </p:cNvPr>
          <p:cNvSpPr/>
          <p:nvPr/>
        </p:nvSpPr>
        <p:spPr>
          <a:xfrm>
            <a:off x="523935" y="3969784"/>
            <a:ext cx="2571689" cy="114132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1200" err="1">
              <a:solidFill>
                <a:schemeClr val="bg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557550B-48D0-FE43-9DC1-7B609C452E3F}"/>
              </a:ext>
            </a:extLst>
          </p:cNvPr>
          <p:cNvSpPr/>
          <p:nvPr/>
        </p:nvSpPr>
        <p:spPr>
          <a:xfrm>
            <a:off x="519420" y="4673708"/>
            <a:ext cx="2573276" cy="2447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65DE9-3DD0-EC4A-9036-201C72C5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>
                <a:solidFill>
                  <a:schemeClr val="bg1"/>
                </a:solidFill>
              </a:rPr>
              <a:t>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CBFD18-3488-F34C-B2E3-7782FF3287D7}"/>
              </a:ext>
            </a:extLst>
          </p:cNvPr>
          <p:cNvSpPr txBox="1">
            <a:spLocks/>
          </p:cNvSpPr>
          <p:nvPr/>
        </p:nvSpPr>
        <p:spPr>
          <a:xfrm>
            <a:off x="429968" y="1115104"/>
            <a:ext cx="7854340" cy="16464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893763" indent="-357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258888" indent="-365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616075" indent="-357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Tx/>
              <a:buChar char="−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974850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33521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687638" indent="-352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048000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cania Office" panose="00000500000000000000" pitchFamily="2" charset="0"/>
              <a:buChar char="–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>
                <a:solidFill>
                  <a:schemeClr val="bg1"/>
                </a:solidFill>
                <a:latin typeface="+mj-lt"/>
              </a:rPr>
              <a:t>Sustainability at Scania</a:t>
            </a:r>
            <a:endParaRPr lang="en-SE" sz="36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F3327B-3665-A24F-BBAD-E7EE58F01D21}"/>
              </a:ext>
            </a:extLst>
          </p:cNvPr>
          <p:cNvSpPr txBox="1"/>
          <p:nvPr/>
        </p:nvSpPr>
        <p:spPr>
          <a:xfrm>
            <a:off x="523936" y="4080577"/>
            <a:ext cx="257327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en-SE" sz="1600">
                <a:solidFill>
                  <a:schemeClr val="bg1"/>
                </a:solidFill>
                <a:latin typeface="+mj-lt"/>
              </a:rPr>
              <a:t>RESPONSIBLE BUSINESS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791F27-E684-DE44-B2EE-F7BD81A4C31F}"/>
              </a:ext>
            </a:extLst>
          </p:cNvPr>
          <p:cNvSpPr/>
          <p:nvPr/>
        </p:nvSpPr>
        <p:spPr>
          <a:xfrm>
            <a:off x="482378" y="4678018"/>
            <a:ext cx="2601443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GB" sz="1200">
                <a:solidFill>
                  <a:schemeClr val="bg1"/>
                </a:solidFill>
                <a:latin typeface="Scania Office" pitchFamily="2" charset="77"/>
              </a:rPr>
              <a:t>Doing things right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59C9684E-24DF-0548-9C73-8E6C34D6AFF6}"/>
              </a:ext>
            </a:extLst>
          </p:cNvPr>
          <p:cNvSpPr/>
          <p:nvPr/>
        </p:nvSpPr>
        <p:spPr>
          <a:xfrm>
            <a:off x="3272758" y="3967829"/>
            <a:ext cx="1294327" cy="1115799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444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1100" err="1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9C16FD5D-6571-0648-9EC3-0AB8F483716D}"/>
              </a:ext>
            </a:extLst>
          </p:cNvPr>
          <p:cNvSpPr/>
          <p:nvPr/>
        </p:nvSpPr>
        <p:spPr>
          <a:xfrm>
            <a:off x="4373902" y="3375401"/>
            <a:ext cx="1294327" cy="1115799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444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B6F3D42F-3C0B-AA47-B356-34FDB490EF85}"/>
              </a:ext>
            </a:extLst>
          </p:cNvPr>
          <p:cNvSpPr/>
          <p:nvPr/>
        </p:nvSpPr>
        <p:spPr>
          <a:xfrm>
            <a:off x="5468606" y="3967829"/>
            <a:ext cx="1294327" cy="1115799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444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31" name="Hexagon 30">
            <a:extLst>
              <a:ext uri="{FF2B5EF4-FFF2-40B4-BE49-F238E27FC236}">
                <a16:creationId xmlns:a16="http://schemas.microsoft.com/office/drawing/2014/main" id="{DDB9EFD2-912B-484E-8B4C-EEE92B171D07}"/>
              </a:ext>
            </a:extLst>
          </p:cNvPr>
          <p:cNvSpPr/>
          <p:nvPr/>
        </p:nvSpPr>
        <p:spPr>
          <a:xfrm>
            <a:off x="6563310" y="3375401"/>
            <a:ext cx="1294327" cy="1115799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444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52297A-ECBF-8645-9572-9B28FA5D5B84}"/>
              </a:ext>
            </a:extLst>
          </p:cNvPr>
          <p:cNvSpPr/>
          <p:nvPr/>
        </p:nvSpPr>
        <p:spPr>
          <a:xfrm>
            <a:off x="3272758" y="4368501"/>
            <a:ext cx="1300768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200"/>
              </a:spcBef>
              <a:defRPr/>
            </a:pPr>
            <a:r>
              <a:rPr lang="en-GB" sz="1100">
                <a:solidFill>
                  <a:prstClr val="white"/>
                </a:solidFill>
              </a:rPr>
              <a:t>Environmental</a:t>
            </a:r>
            <a:br>
              <a:rPr lang="en-GB" sz="1100">
                <a:solidFill>
                  <a:prstClr val="white"/>
                </a:solidFill>
              </a:rPr>
            </a:br>
            <a:r>
              <a:rPr lang="en-GB" sz="1100">
                <a:solidFill>
                  <a:prstClr val="white"/>
                </a:solidFill>
              </a:rPr>
              <a:t>footprint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62043E-79C4-324B-8829-AF552B26937F}"/>
              </a:ext>
            </a:extLst>
          </p:cNvPr>
          <p:cNvSpPr/>
          <p:nvPr/>
        </p:nvSpPr>
        <p:spPr>
          <a:xfrm>
            <a:off x="4393220" y="3755597"/>
            <a:ext cx="1300768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en-US" sz="1100">
                <a:solidFill>
                  <a:schemeClr val="bg1"/>
                </a:solidFill>
              </a:rPr>
              <a:t>Diversity and 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>
                <a:solidFill>
                  <a:schemeClr val="bg1"/>
                </a:solidFill>
              </a:rPr>
              <a:t>inclusion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B79E31-9CF0-B04E-AE7F-EA8E4C9B0A5E}"/>
              </a:ext>
            </a:extLst>
          </p:cNvPr>
          <p:cNvSpPr/>
          <p:nvPr/>
        </p:nvSpPr>
        <p:spPr>
          <a:xfrm>
            <a:off x="5462166" y="4331458"/>
            <a:ext cx="1300768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en-US" sz="1100">
                <a:solidFill>
                  <a:schemeClr val="bg1"/>
                </a:solidFill>
              </a:rPr>
              <a:t>Health and 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C76850-5FA4-2840-84E8-212408C8C2F3}"/>
              </a:ext>
            </a:extLst>
          </p:cNvPr>
          <p:cNvSpPr/>
          <p:nvPr/>
        </p:nvSpPr>
        <p:spPr>
          <a:xfrm>
            <a:off x="6569750" y="3668056"/>
            <a:ext cx="1300768" cy="549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en-US" sz="1100">
                <a:solidFill>
                  <a:schemeClr val="bg1"/>
                </a:solidFill>
              </a:rPr>
              <a:t>Human 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>
                <a:solidFill>
                  <a:schemeClr val="bg1"/>
                </a:solidFill>
              </a:rPr>
              <a:t>and </a:t>
            </a:r>
            <a:r>
              <a:rPr lang="en-US" sz="1100" err="1">
                <a:solidFill>
                  <a:schemeClr val="bg1"/>
                </a:solidFill>
              </a:rPr>
              <a:t>labour</a:t>
            </a:r>
            <a:r>
              <a:rPr lang="en-US" sz="1100">
                <a:solidFill>
                  <a:schemeClr val="bg1"/>
                </a:solidFill>
              </a:rPr>
              <a:t> 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>
                <a:solidFill>
                  <a:schemeClr val="bg1"/>
                </a:solidFill>
              </a:rPr>
              <a:t>rights</a:t>
            </a:r>
          </a:p>
        </p:txBody>
      </p:sp>
      <p:sp>
        <p:nvSpPr>
          <p:cNvPr id="37" name="Hexagon 36">
            <a:extLst>
              <a:ext uri="{FF2B5EF4-FFF2-40B4-BE49-F238E27FC236}">
                <a16:creationId xmlns:a16="http://schemas.microsoft.com/office/drawing/2014/main" id="{2451CF1B-F345-A948-94C3-D638CB170C2E}"/>
              </a:ext>
            </a:extLst>
          </p:cNvPr>
          <p:cNvSpPr/>
          <p:nvPr/>
        </p:nvSpPr>
        <p:spPr>
          <a:xfrm>
            <a:off x="7664454" y="3967830"/>
            <a:ext cx="1294327" cy="1115799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444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11E770-7E77-4147-9585-4C86AAF42418}"/>
              </a:ext>
            </a:extLst>
          </p:cNvPr>
          <p:cNvSpPr/>
          <p:nvPr/>
        </p:nvSpPr>
        <p:spPr>
          <a:xfrm>
            <a:off x="7664452" y="4316557"/>
            <a:ext cx="1287889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en-US" sz="1100">
                <a:solidFill>
                  <a:schemeClr val="bg1"/>
                </a:solidFill>
              </a:rPr>
              <a:t>Business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>
                <a:solidFill>
                  <a:schemeClr val="bg1"/>
                </a:solidFill>
              </a:rPr>
              <a:t>ethics</a:t>
            </a:r>
          </a:p>
        </p:txBody>
      </p:sp>
      <p:sp>
        <p:nvSpPr>
          <p:cNvPr id="39" name="Hexagon 38">
            <a:extLst>
              <a:ext uri="{FF2B5EF4-FFF2-40B4-BE49-F238E27FC236}">
                <a16:creationId xmlns:a16="http://schemas.microsoft.com/office/drawing/2014/main" id="{4EFBDB44-A76E-6544-92C5-67C0633C7E74}"/>
              </a:ext>
            </a:extLst>
          </p:cNvPr>
          <p:cNvSpPr/>
          <p:nvPr/>
        </p:nvSpPr>
        <p:spPr>
          <a:xfrm>
            <a:off x="8765598" y="3381841"/>
            <a:ext cx="1294327" cy="1115799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444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2400" err="1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8C4D830-A6FB-B24F-A84B-5886AB54C730}"/>
              </a:ext>
            </a:extLst>
          </p:cNvPr>
          <p:cNvSpPr/>
          <p:nvPr/>
        </p:nvSpPr>
        <p:spPr>
          <a:xfrm>
            <a:off x="8772036" y="3745441"/>
            <a:ext cx="1300768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en-US" sz="1100">
                <a:solidFill>
                  <a:schemeClr val="bg1"/>
                </a:solidFill>
              </a:rPr>
              <a:t>Community 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>
                <a:solidFill>
                  <a:schemeClr val="bg1"/>
                </a:solidFill>
              </a:rPr>
              <a:t>engagement</a:t>
            </a:r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6C276A8E-500E-C441-BEFB-FBC0315308B3}"/>
              </a:ext>
            </a:extLst>
          </p:cNvPr>
          <p:cNvSpPr/>
          <p:nvPr/>
        </p:nvSpPr>
        <p:spPr>
          <a:xfrm>
            <a:off x="3272758" y="2750689"/>
            <a:ext cx="1294327" cy="1115799"/>
          </a:xfrm>
          <a:prstGeom prst="hexagon">
            <a:avLst/>
          </a:prstGeom>
          <a:solidFill>
            <a:schemeClr val="accent1"/>
          </a:solidFill>
          <a:ln w="4445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1100" err="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942534-7686-6148-9DC9-AF4AFF26767A}"/>
              </a:ext>
            </a:extLst>
          </p:cNvPr>
          <p:cNvSpPr/>
          <p:nvPr/>
        </p:nvSpPr>
        <p:spPr>
          <a:xfrm>
            <a:off x="3292076" y="3070566"/>
            <a:ext cx="1300768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sv-SE" sz="1100">
                <a:solidFill>
                  <a:schemeClr val="bg1"/>
                </a:solidFill>
              </a:rPr>
              <a:t>Energy </a:t>
            </a:r>
            <a:br>
              <a:rPr lang="sv-SE" sz="1100">
                <a:solidFill>
                  <a:schemeClr val="bg1"/>
                </a:solidFill>
              </a:rPr>
            </a:br>
            <a:r>
              <a:rPr lang="en-GB" sz="1100">
                <a:solidFill>
                  <a:schemeClr val="bg1"/>
                </a:solidFill>
              </a:rPr>
              <a:t>efficiency</a:t>
            </a:r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70FD12D5-2B2E-854E-83D8-65379F5D98D2}"/>
              </a:ext>
            </a:extLst>
          </p:cNvPr>
          <p:cNvSpPr/>
          <p:nvPr/>
        </p:nvSpPr>
        <p:spPr>
          <a:xfrm>
            <a:off x="4367463" y="2158261"/>
            <a:ext cx="1294327" cy="1115799"/>
          </a:xfrm>
          <a:prstGeom prst="hexagon">
            <a:avLst/>
          </a:prstGeom>
          <a:solidFill>
            <a:schemeClr val="accent1"/>
          </a:solidFill>
          <a:ln w="4445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1100" err="1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5456A0C-ADCC-5148-A8F8-DF323996335A}"/>
              </a:ext>
            </a:extLst>
          </p:cNvPr>
          <p:cNvSpPr/>
          <p:nvPr/>
        </p:nvSpPr>
        <p:spPr>
          <a:xfrm>
            <a:off x="4371283" y="2385154"/>
            <a:ext cx="1300768" cy="549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sv-SE" sz="1100" err="1">
                <a:solidFill>
                  <a:schemeClr val="bg1"/>
                </a:solidFill>
              </a:rPr>
              <a:t>Renewable</a:t>
            </a:r>
            <a:r>
              <a:rPr lang="sv-SE" sz="1100">
                <a:solidFill>
                  <a:schemeClr val="bg1"/>
                </a:solidFill>
              </a:rPr>
              <a:t> </a:t>
            </a:r>
            <a:r>
              <a:rPr lang="sv-SE" sz="1100" err="1">
                <a:solidFill>
                  <a:schemeClr val="bg1"/>
                </a:solidFill>
              </a:rPr>
              <a:t>fuels</a:t>
            </a:r>
            <a:r>
              <a:rPr lang="sv-SE" sz="1100">
                <a:solidFill>
                  <a:schemeClr val="bg1"/>
                </a:solidFill>
              </a:rPr>
              <a:t> and </a:t>
            </a:r>
            <a:r>
              <a:rPr lang="sv-SE" sz="1100" err="1">
                <a:solidFill>
                  <a:schemeClr val="bg1"/>
                </a:solidFill>
              </a:rPr>
              <a:t>electrification</a:t>
            </a:r>
            <a:endParaRPr lang="sv-SE" sz="1100">
              <a:solidFill>
                <a:schemeClr val="bg1"/>
              </a:solidFill>
            </a:endParaRPr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51AA0854-75F9-8D47-A6C4-93918CEB2C39}"/>
              </a:ext>
            </a:extLst>
          </p:cNvPr>
          <p:cNvSpPr/>
          <p:nvPr/>
        </p:nvSpPr>
        <p:spPr>
          <a:xfrm>
            <a:off x="5468606" y="2750983"/>
            <a:ext cx="1294327" cy="1115799"/>
          </a:xfrm>
          <a:prstGeom prst="hexagon">
            <a:avLst/>
          </a:prstGeom>
          <a:solidFill>
            <a:schemeClr val="accent1"/>
          </a:solidFill>
          <a:ln w="4445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en-SE" sz="1100" err="1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4C2F96D-8EF5-4646-9E97-57258B36A655}"/>
              </a:ext>
            </a:extLst>
          </p:cNvPr>
          <p:cNvSpPr/>
          <p:nvPr/>
        </p:nvSpPr>
        <p:spPr>
          <a:xfrm>
            <a:off x="5475045" y="3006253"/>
            <a:ext cx="1300768" cy="570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sv-SE" sz="1100">
                <a:solidFill>
                  <a:schemeClr val="bg1"/>
                </a:solidFill>
              </a:rPr>
              <a:t>Smart</a:t>
            </a:r>
            <a:br>
              <a:rPr lang="sv-SE" sz="1100">
                <a:solidFill>
                  <a:schemeClr val="bg1"/>
                </a:solidFill>
              </a:rPr>
            </a:br>
            <a:r>
              <a:rPr lang="sv-SE" sz="1100">
                <a:solidFill>
                  <a:schemeClr val="bg1"/>
                </a:solidFill>
              </a:rPr>
              <a:t>and </a:t>
            </a:r>
            <a:r>
              <a:rPr lang="sv-SE" sz="1100" err="1">
                <a:solidFill>
                  <a:schemeClr val="bg1"/>
                </a:solidFill>
              </a:rPr>
              <a:t>safe</a:t>
            </a:r>
            <a:r>
              <a:rPr lang="sv-SE" sz="1100">
                <a:solidFill>
                  <a:schemeClr val="bg1"/>
                </a:solidFill>
              </a:rPr>
              <a:t> </a:t>
            </a:r>
            <a:br>
              <a:rPr lang="sv-SE" sz="1100">
                <a:solidFill>
                  <a:schemeClr val="bg1"/>
                </a:solidFill>
              </a:rPr>
            </a:br>
            <a:r>
              <a:rPr lang="sv-SE" sz="110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0959EB3-CFC0-094E-AD90-3C34405E9258}"/>
              </a:ext>
            </a:extLst>
          </p:cNvPr>
          <p:cNvSpPr/>
          <p:nvPr/>
        </p:nvSpPr>
        <p:spPr>
          <a:xfrm>
            <a:off x="514349" y="3446995"/>
            <a:ext cx="2601443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GB" sz="1200">
                <a:solidFill>
                  <a:schemeClr val="bg1"/>
                </a:solidFill>
                <a:latin typeface="Scania Office" pitchFamily="2" charset="77"/>
              </a:rPr>
              <a:t>Doing the right things</a:t>
            </a:r>
          </a:p>
        </p:txBody>
      </p:sp>
      <p:pic>
        <p:nvPicPr>
          <p:cNvPr id="43" name="ScaniaSymbol">
            <a:extLst>
              <a:ext uri="{FF2B5EF4-FFF2-40B4-BE49-F238E27FC236}">
                <a16:creationId xmlns:a16="http://schemas.microsoft.com/office/drawing/2014/main" id="{9172CF81-43CE-494D-A434-C166878680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 t="22977" r="20094" b="23512"/>
          <a:stretch/>
        </p:blipFill>
        <p:spPr>
          <a:xfrm>
            <a:off x="11391926" y="261969"/>
            <a:ext cx="595533" cy="538132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0DEF6-A847-4BDA-ABB1-BE78C534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52AFEB-8AA7-4FB8-94F7-C9C658FB1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Info class internal Department / Name / Subject</a:t>
            </a:r>
          </a:p>
        </p:txBody>
      </p:sp>
    </p:spTree>
    <p:extLst>
      <p:ext uri="{BB962C8B-B14F-4D97-AF65-F5344CB8AC3E}">
        <p14:creationId xmlns:p14="http://schemas.microsoft.com/office/powerpoint/2010/main" val="205158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50E07D27-108B-408B-A511-9DA9A1D9B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787096"/>
            <a:ext cx="6029829" cy="4162854"/>
          </a:xfrm>
        </p:spPr>
        <p:txBody>
          <a:bodyPr/>
          <a:lstStyle/>
          <a:p>
            <a:pPr marL="285750" indent="-285750"/>
            <a:r>
              <a:rPr lang="en-GB" sz="1800"/>
              <a:t>Scania has a long history of using social dialogue to reach better results</a:t>
            </a:r>
          </a:p>
          <a:p>
            <a:pPr marL="285750" indent="-285750"/>
            <a:r>
              <a:rPr lang="en-GB" sz="1800"/>
              <a:t>The </a:t>
            </a:r>
            <a:r>
              <a:rPr lang="en-GB" sz="1800" i="1"/>
              <a:t>Global labour relations principles and improvement program </a:t>
            </a:r>
            <a:r>
              <a:rPr lang="en-GB" sz="1800"/>
              <a:t>is about to be rolled out globally</a:t>
            </a:r>
          </a:p>
          <a:p>
            <a:pPr marL="285750" indent="-285750"/>
            <a:r>
              <a:rPr lang="en-GB" sz="1800"/>
              <a:t>We believe that meaningful social dialogue and equality are key to a just transition, and our engagement with the Global Deal initiative reflects this belief</a:t>
            </a:r>
            <a:endParaRPr lang="en-GB" sz="1800" i="1"/>
          </a:p>
          <a:p>
            <a:endParaRPr lang="en-GB" sz="180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3E165257-F70B-4B4A-9D88-C1EDC1C8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cania Office Headline Bold" panose="00000805000000000000" pitchFamily="2" charset="0"/>
              </a:rPr>
              <a:t>social dialogue</a:t>
            </a:r>
            <a:endParaRPr lang="en-GB">
              <a:latin typeface="Scania Office Headline Bold" panose="00000805000000000000" pitchFamily="2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36FA2AF9-7EE6-467A-86ED-46E7CA43B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99" y="4774172"/>
            <a:ext cx="5073904" cy="15485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FB473C8-9062-4213-8297-BCDAE3583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327" y="3429000"/>
            <a:ext cx="4907148" cy="298211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45DBD1B-559C-40D5-9A77-A977351D5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888" y="446889"/>
            <a:ext cx="4884003" cy="27489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688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6017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VERSIONTEXTBOX" val="1.0"/>
</p:tagLst>
</file>

<file path=ppt/theme/theme1.xml><?xml version="1.0" encoding="utf-8"?>
<a:theme xmlns:a="http://schemas.openxmlformats.org/drawingml/2006/main" name="3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16_9 - Scania Sans" id="{B6C047AE-0590-4D09-84F4-3230DFAF2DDA}" vid="{1D15E9BF-811A-4245-811C-DCA92409473D}"/>
    </a:ext>
  </a:extLst>
</a:theme>
</file>

<file path=ppt/theme/theme2.xml><?xml version="1.0" encoding="utf-8"?>
<a:theme xmlns:a="http://schemas.openxmlformats.org/drawingml/2006/main" name="9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16_9 - Scania Sans" id="{B6C047AE-0590-4D09-84F4-3230DFAF2DDA}" vid="{1D15E9BF-811A-4245-811C-DCA92409473D}"/>
    </a:ext>
  </a:extLst>
</a:theme>
</file>

<file path=ppt/theme/theme3.xml><?xml version="1.0" encoding="utf-8"?>
<a:theme xmlns:a="http://schemas.openxmlformats.org/drawingml/2006/main" name="16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53D41449-B3D9-4827-94C9-2702B644F5E7}" vid="{5DCC93E4-9B24-4298-85A6-A8FE64996760}"/>
    </a:ext>
  </a:extLst>
</a:theme>
</file>

<file path=ppt/theme/theme4.xml><?xml version="1.0" encoding="utf-8"?>
<a:theme xmlns:a="http://schemas.openxmlformats.org/drawingml/2006/main" name="1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53D41449-B3D9-4827-94C9-2702B644F5E7}" vid="{5DCC93E4-9B24-4298-85A6-A8FE64996760}"/>
    </a:ext>
  </a:extLst>
</a:theme>
</file>

<file path=ppt/theme/theme5.xml><?xml version="1.0" encoding="utf-8"?>
<a:theme xmlns:a="http://schemas.openxmlformats.org/drawingml/2006/main" name="2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.potx" id="{6D11357C-1CEF-4D37-BD73-3FEFB9F3EC08}" vid="{3BCB644F-8ED9-4F00-BD57-A4E9127B1802}"/>
    </a:ext>
  </a:extLst>
</a:theme>
</file>

<file path=ppt/theme/theme6.xml><?xml version="1.0" encoding="utf-8"?>
<a:theme xmlns:a="http://schemas.openxmlformats.org/drawingml/2006/main" name="4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53D41449-B3D9-4827-94C9-2702B644F5E7}" vid="{5DCC93E4-9B24-4298-85A6-A8FE64996760}"/>
    </a:ext>
  </a:extLst>
</a:theme>
</file>

<file path=ppt/theme/theme7.xml><?xml version="1.0" encoding="utf-8"?>
<a:theme xmlns:a="http://schemas.openxmlformats.org/drawingml/2006/main" name="24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16_9 - Scania Sans" id="{B6C047AE-0590-4D09-84F4-3230DFAF2DDA}" vid="{1D15E9BF-811A-4245-811C-DCA92409473D}"/>
    </a:ext>
  </a:extLst>
</a:theme>
</file>

<file path=ppt/theme/theme8.xml><?xml version="1.0" encoding="utf-8"?>
<a:theme xmlns:a="http://schemas.openxmlformats.org/drawingml/2006/main" name="25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16_9 - Scania Sans" id="{B6C047AE-0590-4D09-84F4-3230DFAF2DDA}" vid="{1D15E9BF-811A-4245-811C-DCA92409473D}"/>
    </a:ext>
  </a:extLst>
</a:theme>
</file>

<file path=ppt/theme/theme9.xml><?xml version="1.0" encoding="utf-8"?>
<a:theme xmlns:a="http://schemas.openxmlformats.org/drawingml/2006/main" name="6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16_9 - Scania Sans" id="{B6C047AE-0590-4D09-84F4-3230DFAF2DDA}" vid="{1D15E9BF-811A-4245-811C-DCA92409473D}"/>
    </a:ext>
  </a:extLst>
</a:theme>
</file>

<file path=ppt/theme/theme10.xml><?xml version="1.0" encoding="utf-8"?>
<a:theme xmlns:a="http://schemas.openxmlformats.org/drawingml/2006/main" name="26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ania16_9 - Scania Sans" id="{B6C047AE-0590-4D09-84F4-3230DFAF2DDA}" vid="{1D15E9BF-811A-4245-811C-DCA92409473D}"/>
    </a:ext>
  </a:extLst>
</a:theme>
</file>

<file path=ppt/theme/theme11.xml><?xml version="1.0" encoding="utf-8"?>
<a:theme xmlns:a="http://schemas.openxmlformats.org/drawingml/2006/main" name="5_Scania">
  <a:themeElements>
    <a:clrScheme name="Scania">
      <a:dk1>
        <a:sysClr val="windowText" lastClr="000000"/>
      </a:dk1>
      <a:lt1>
        <a:sysClr val="window" lastClr="FFFFFF"/>
      </a:lt1>
      <a:dk2>
        <a:srgbClr val="D6001C"/>
      </a:dk2>
      <a:lt2>
        <a:srgbClr val="CEB888"/>
      </a:lt2>
      <a:accent1>
        <a:srgbClr val="041E42"/>
      </a:accent1>
      <a:accent2>
        <a:srgbClr val="97999B"/>
      </a:accent2>
      <a:accent3>
        <a:srgbClr val="C8C9C7"/>
      </a:accent3>
      <a:accent4>
        <a:srgbClr val="E3520C"/>
      </a:accent4>
      <a:accent5>
        <a:srgbClr val="94A596"/>
      </a:accent5>
      <a:accent6>
        <a:srgbClr val="2C5234"/>
      </a:accent6>
      <a:hlink>
        <a:srgbClr val="281E42"/>
      </a:hlink>
      <a:folHlink>
        <a:srgbClr val="281E42"/>
      </a:folHlink>
    </a:clrScheme>
    <a:fontScheme name="Nordea">
      <a:majorFont>
        <a:latin typeface="Scania Office Headline Bold"/>
        <a:ea typeface=""/>
        <a:cs typeface=""/>
      </a:majorFont>
      <a:minorFont>
        <a:latin typeface="Scania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2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90000"/>
          </a:lnSpc>
          <a:spcBef>
            <a:spcPts val="1200"/>
          </a:spcBef>
          <a:defRPr sz="24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53D41449-B3D9-4827-94C9-2702B644F5E7}" vid="{5DCC93E4-9B24-4298-85A6-A8FE64996760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4CB286EB05BB478BA8BC1D14B3CDC3" ma:contentTypeVersion="2" ma:contentTypeDescription="Create a new document." ma:contentTypeScope="" ma:versionID="9db08ad69bf90021d963f9ffc26bf6c5">
  <xsd:schema xmlns:xsd="http://www.w3.org/2001/XMLSchema" xmlns:xs="http://www.w3.org/2001/XMLSchema" xmlns:p="http://schemas.microsoft.com/office/2006/metadata/properties" xmlns:ns2="ea092917-771e-4d88-9703-5054564fc2d6" targetNamespace="http://schemas.microsoft.com/office/2006/metadata/properties" ma:root="true" ma:fieldsID="09976d3cc88473a6fca91a69d5dbc3f9" ns2:_="">
    <xsd:import namespace="ea092917-771e-4d88-9703-5054564fc2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092917-771e-4d88-9703-5054564fc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D79F6F-7652-45F0-8D7D-8BC11CCB54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4DD0A8-B374-4AE4-9FF3-0FC815ECD8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092917-771e-4d88-9703-5054564fc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204D73-C540-4A22-805F-7885300BB7C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e9e1b94-8ef2-43c7-bcd9-0efd6758c161"/>
    <ds:schemaRef ds:uri="http://purl.org/dc/terms/"/>
    <ds:schemaRef ds:uri="b4abb997-dea1-4cf5-91f5-4d1d18f9f3c9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Scania</Template>
  <TotalTime>331</TotalTime>
  <Words>211</Words>
  <Application>Microsoft Office PowerPoint</Application>
  <PresentationFormat>Widescreen</PresentationFormat>
  <Paragraphs>38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6</vt:i4>
      </vt:variant>
    </vt:vector>
  </HeadingPairs>
  <TitlesOfParts>
    <vt:vector size="23" baseType="lpstr">
      <vt:lpstr>Arial</vt:lpstr>
      <vt:lpstr>Calibri</vt:lpstr>
      <vt:lpstr>Scania Office</vt:lpstr>
      <vt:lpstr>Scania Office Bold</vt:lpstr>
      <vt:lpstr>Scania Office Headline</vt:lpstr>
      <vt:lpstr>Scania Office Headline Bold</vt:lpstr>
      <vt:lpstr>3_Scania</vt:lpstr>
      <vt:lpstr>9_Scania</vt:lpstr>
      <vt:lpstr>16_Scania</vt:lpstr>
      <vt:lpstr>1_Scania</vt:lpstr>
      <vt:lpstr>2_Scania</vt:lpstr>
      <vt:lpstr>4_Scania</vt:lpstr>
      <vt:lpstr>24_Scania</vt:lpstr>
      <vt:lpstr>25_Scania</vt:lpstr>
      <vt:lpstr>6_Scania</vt:lpstr>
      <vt:lpstr>26_Scania</vt:lpstr>
      <vt:lpstr>5_Scania</vt:lpstr>
      <vt:lpstr>sustainability, climate and just Transition  </vt:lpstr>
      <vt:lpstr>PowerPoint Presentation</vt:lpstr>
      <vt:lpstr>strategic sustainability approach </vt:lpstr>
      <vt:lpstr>PowerPoint Presentation</vt:lpstr>
      <vt:lpstr>social dialogue</vt:lpstr>
      <vt:lpstr>PowerPoint Presentation</vt:lpstr>
    </vt:vector>
  </TitlesOfParts>
  <Company>Scania CV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Hansson Maria</dc:creator>
  <cp:lastModifiedBy>Osbäck Lisa</cp:lastModifiedBy>
  <cp:revision>18</cp:revision>
  <dcterms:created xsi:type="dcterms:W3CDTF">2016-08-30T05:49:31Z</dcterms:created>
  <dcterms:modified xsi:type="dcterms:W3CDTF">2021-11-16T08:53:38Z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f2ec83-e677-438d-afb7-4c7c0dbc872b_Enabled">
    <vt:lpwstr>True</vt:lpwstr>
  </property>
  <property fmtid="{D5CDD505-2E9C-101B-9397-08002B2CF9AE}" pid="3" name="MSIP_Label_a7f2ec83-e677-438d-afb7-4c7c0dbc872b_SiteId">
    <vt:lpwstr>3bc062e4-ac9d-4c17-b4dd-3aad637ff1ac</vt:lpwstr>
  </property>
  <property fmtid="{D5CDD505-2E9C-101B-9397-08002B2CF9AE}" pid="4" name="MSIP_Label_a7f2ec83-e677-438d-afb7-4c7c0dbc872b_Ref">
    <vt:lpwstr>https://api.informationprotection.azure.com/api/3bc062e4-ac9d-4c17-b4dd-3aad637ff1ac</vt:lpwstr>
  </property>
  <property fmtid="{D5CDD505-2E9C-101B-9397-08002B2CF9AE}" pid="5" name="MSIP_Label_a7f2ec83-e677-438d-afb7-4c7c0dbc872b_Owner">
    <vt:lpwstr>moa.gezelius@scania.com</vt:lpwstr>
  </property>
  <property fmtid="{D5CDD505-2E9C-101B-9397-08002B2CF9AE}" pid="6" name="MSIP_Label_a7f2ec83-e677-438d-afb7-4c7c0dbc872b_SetDate">
    <vt:lpwstr>2018-04-17T11:25:35.0194081+02:00</vt:lpwstr>
  </property>
  <property fmtid="{D5CDD505-2E9C-101B-9397-08002B2CF9AE}" pid="7" name="MSIP_Label_a7f2ec83-e677-438d-afb7-4c7c0dbc872b_Name">
    <vt:lpwstr>Internal</vt:lpwstr>
  </property>
  <property fmtid="{D5CDD505-2E9C-101B-9397-08002B2CF9AE}" pid="8" name="MSIP_Label_a7f2ec83-e677-438d-afb7-4c7c0dbc872b_Application">
    <vt:lpwstr>Microsoft Azure Information Protection</vt:lpwstr>
  </property>
  <property fmtid="{D5CDD505-2E9C-101B-9397-08002B2CF9AE}" pid="9" name="MSIP_Label_a7f2ec83-e677-438d-afb7-4c7c0dbc872b_Extended_MSFT_Method">
    <vt:lpwstr>Automatic</vt:lpwstr>
  </property>
  <property fmtid="{D5CDD505-2E9C-101B-9397-08002B2CF9AE}" pid="10" name="Sensitivity">
    <vt:lpwstr>Internal</vt:lpwstr>
  </property>
  <property fmtid="{D5CDD505-2E9C-101B-9397-08002B2CF9AE}" pid="11" name="ContentTypeId">
    <vt:lpwstr>0x010100C04CB286EB05BB478BA8BC1D14B3CDC3</vt:lpwstr>
  </property>
</Properties>
</file>